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handoutMasterIdLst>
    <p:handoutMasterId r:id="rId20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7559675" cy="10080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CC"/>
    <a:srgbClr val="203864"/>
    <a:srgbClr val="2F5597"/>
    <a:srgbClr val="26457A"/>
    <a:srgbClr val="B60406"/>
    <a:srgbClr val="60EEC7"/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2" d="100"/>
          <a:sy n="62" d="100"/>
        </p:scale>
        <p:origin x="15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5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7788EBA-1D6B-2B8E-2461-5B6DC950C4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7484362-F2FC-9AA5-9814-D9716699FC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68D1B9-DFE0-4E16-862F-2997371022A0}" type="datetimeFigureOut">
              <a:rPr lang="LID4096" smtClean="0"/>
              <a:t>11/20/2022</a:t>
            </a:fld>
            <a:endParaRPr lang="LID4096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F6F011-3D05-6ECF-A333-3D31ECEED72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91EFAF4-4D66-2314-AC49-0A4D9E1404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155BA-349D-42C5-8966-07BA2372147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787338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8665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F197D572-B533-0DB2-AC7D-75BC9E5BBB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79837" y="9736988"/>
            <a:ext cx="3402178" cy="295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lang="zh-CN" altLang="en-US" sz="1470" b="0" smtClean="0">
                <a:solidFill>
                  <a:srgbClr val="2E75B6"/>
                </a:solidFill>
                <a:latin typeface="杨任东竹石体-Bold" panose="02000000000000000000" pitchFamily="2" charset="-122"/>
                <a:ea typeface="QIJIC" panose="02000509000000000000" pitchFamily="49" charset="-120"/>
              </a:defRPr>
            </a:lvl1pPr>
            <a:lvl2pPr>
              <a:defRPr lang="zh-CN" altLang="en-US" sz="1890" smtClean="0"/>
            </a:lvl2pPr>
            <a:lvl3pPr>
              <a:defRPr lang="zh-CN" altLang="en-US" sz="1890" smtClean="0"/>
            </a:lvl3pPr>
            <a:lvl4pPr>
              <a:defRPr lang="zh-CN" altLang="en-US" sz="1890" smtClean="0"/>
            </a:lvl4pPr>
            <a:lvl5pPr>
              <a:defRPr lang="LID4096" sz="1890"/>
            </a:lvl5pPr>
          </a:lstStyle>
          <a:p>
            <a:pPr marL="0" lvl="0" defTabSz="480106"/>
            <a:r>
              <a:rPr lang="zh-CN" altLang="en-US" dirty="0"/>
              <a:t>页面内容类型</a:t>
            </a:r>
            <a:endParaRPr lang="en-US" altLang="zh-CN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CD1B549-9E9F-0330-0D01-33A07AE25B30}"/>
              </a:ext>
            </a:extLst>
          </p:cNvPr>
          <p:cNvSpPr txBox="1"/>
          <p:nvPr userDrawn="1"/>
        </p:nvSpPr>
        <p:spPr>
          <a:xfrm>
            <a:off x="377658" y="9736988"/>
            <a:ext cx="893680" cy="297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lvl="0" indent="0">
              <a:lnSpc>
                <a:spcPct val="90000"/>
              </a:lnSpc>
              <a:spcBef>
                <a:spcPts val="787"/>
              </a:spcBef>
              <a:buFont typeface="Arial" panose="020B0604020202020204" pitchFamily="34" charset="0"/>
              <a:buNone/>
              <a:defRPr sz="1400" b="1">
                <a:solidFill>
                  <a:schemeClr val="accent1">
                    <a:lumMod val="60000"/>
                    <a:lumOff val="40000"/>
                  </a:schemeClr>
                </a:solidFill>
                <a:latin typeface="杨任东竹石体-Bold" panose="02000000000000000000" pitchFamily="2" charset="-122"/>
                <a:ea typeface="QIJIC" panose="02000509000000000000" pitchFamily="49" charset="-120"/>
              </a:defRPr>
            </a:lvl1pPr>
            <a:lvl2pPr marL="539930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</a:lvl2pPr>
            <a:lvl3pPr marL="899884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</a:lvl3pPr>
            <a:lvl4pPr marL="1259837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</a:lvl4pPr>
            <a:lvl5pPr marL="1619791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</a:lvl5pPr>
            <a:lvl6pPr marL="1979745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  <a:defRPr sz="1417"/>
            </a:lvl6pPr>
            <a:lvl7pPr marL="2339698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  <a:defRPr sz="1417"/>
            </a:lvl7pPr>
            <a:lvl8pPr marL="2699652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  <a:defRPr sz="1417"/>
            </a:lvl8pPr>
            <a:lvl9pPr marL="3059605" indent="-179977" defTabSz="719907">
              <a:lnSpc>
                <a:spcPct val="90000"/>
              </a:lnSpc>
              <a:spcBef>
                <a:spcPts val="394"/>
              </a:spcBef>
              <a:buFont typeface="Arial" panose="020B0604020202020204" pitchFamily="34" charset="0"/>
              <a:buChar char="•"/>
              <a:defRPr sz="1417"/>
            </a:lvl9pPr>
          </a:lstStyle>
          <a:p>
            <a:pPr lvl="0"/>
            <a:r>
              <a:rPr lang="en-US" sz="1470" b="0" kern="1200" dirty="0">
                <a:solidFill>
                  <a:schemeClr val="accent5">
                    <a:lumMod val="75000"/>
                  </a:schemeClr>
                </a:solidFill>
                <a:latin typeface="字体传奇特战体-免费商用" panose="02000500000000000000" pitchFamily="2" charset="-122"/>
                <a:ea typeface="字体传奇特战体-免费商用" panose="02000500000000000000" pitchFamily="2" charset="-122"/>
                <a:cs typeface="+mn-cs"/>
              </a:rPr>
              <a:t>Page.</a:t>
            </a:r>
            <a:endParaRPr lang="LID4096" sz="1470" b="0" i="0" dirty="0">
              <a:latin typeface="字体传奇特战体-免费商用" panose="02000500000000000000" pitchFamily="2" charset="-122"/>
              <a:ea typeface="字体传奇特战体-免费商用" panose="02000500000000000000" pitchFamily="2" charset="-122"/>
            </a:endParaRPr>
          </a:p>
        </p:txBody>
      </p:sp>
      <p:sp>
        <p:nvSpPr>
          <p:cNvPr id="15" name="文本占位符 5">
            <a:extLst>
              <a:ext uri="{FF2B5EF4-FFF2-40B4-BE49-F238E27FC236}">
                <a16:creationId xmlns:a16="http://schemas.microsoft.com/office/drawing/2014/main" id="{BB2E1403-10CD-809A-05D3-F683AE516F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3516" y="9736988"/>
            <a:ext cx="1134059" cy="297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lang="zh-CN" altLang="en-US" sz="1470" b="0" smtClean="0">
                <a:solidFill>
                  <a:srgbClr val="2E75B6"/>
                </a:solidFill>
                <a:latin typeface="字体传奇特战体-免费商用" panose="02000500000000000000" pitchFamily="2" charset="-122"/>
                <a:ea typeface="字体传奇特战体-免费商用" panose="02000500000000000000" pitchFamily="2" charset="-122"/>
              </a:defRPr>
            </a:lvl1pPr>
            <a:lvl2pPr>
              <a:defRPr lang="zh-CN" altLang="en-US" sz="1890" smtClean="0"/>
            </a:lvl2pPr>
            <a:lvl3pPr>
              <a:defRPr lang="zh-CN" altLang="en-US" sz="1890" smtClean="0"/>
            </a:lvl3pPr>
            <a:lvl4pPr>
              <a:defRPr lang="zh-CN" altLang="en-US" sz="1890" smtClean="0"/>
            </a:lvl4pPr>
            <a:lvl5pPr>
              <a:defRPr lang="LID4096" sz="1890"/>
            </a:lvl5pPr>
          </a:lstStyle>
          <a:p>
            <a:pPr lvl="0"/>
            <a:r>
              <a:rPr lang="en-US" sz="1470" b="1" i="0" kern="1200" dirty="0">
                <a:solidFill>
                  <a:schemeClr val="accent5">
                    <a:lumMod val="75000"/>
                  </a:schemeClr>
                </a:solidFill>
                <a:latin typeface="字体传奇特战体-免费商用" panose="02000500000000000000" pitchFamily="2" charset="-122"/>
                <a:ea typeface="字体传奇特战体-免费商用" panose="02000500000000000000" pitchFamily="2" charset="-122"/>
                <a:cs typeface="+mn-cs"/>
              </a:rPr>
              <a:t>N</a:t>
            </a:r>
            <a:r>
              <a:rPr lang="en-US" altLang="zh-CN" sz="1470" b="1" i="0" kern="1200" dirty="0">
                <a:solidFill>
                  <a:schemeClr val="accent5">
                    <a:lumMod val="75000"/>
                  </a:schemeClr>
                </a:solidFill>
                <a:latin typeface="字体传奇特战体-免费商用" panose="02000500000000000000" pitchFamily="2" charset="-122"/>
                <a:ea typeface="字体传奇特战体-免费商用" panose="02000500000000000000" pitchFamily="2" charset="-122"/>
                <a:cs typeface="+mn-cs"/>
              </a:rPr>
              <a:t>umber</a:t>
            </a:r>
            <a:endParaRPr lang="LID4096" i="0" dirty="0">
              <a:latin typeface="字体传奇特战体-免费商用" panose="02000500000000000000" pitchFamily="2" charset="-122"/>
              <a:ea typeface="字体传奇特战体-免费商用" panose="02000500000000000000" pitchFamily="2" charset="-122"/>
            </a:endParaRPr>
          </a:p>
        </p:txBody>
      </p:sp>
      <p:sp>
        <p:nvSpPr>
          <p:cNvPr id="2" name="文本占位符 5">
            <a:extLst>
              <a:ext uri="{FF2B5EF4-FFF2-40B4-BE49-F238E27FC236}">
                <a16:creationId xmlns:a16="http://schemas.microsoft.com/office/drawing/2014/main" id="{5B59E370-8EC6-6977-8A34-ED3A697E0D4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9837" y="540312"/>
            <a:ext cx="6840000" cy="775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457200">
              <a:lnSpc>
                <a:spcPct val="150000"/>
              </a:lnSpc>
              <a:buNone/>
              <a:defRPr lang="zh-CN" altLang="en-US" sz="3360" b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杨任东竹石体-Bold" panose="02000000000000000000" pitchFamily="2" charset="-122"/>
                <a:ea typeface="QIJIC" panose="02000509000000000000" pitchFamily="49" charset="-120"/>
              </a:defRPr>
            </a:lvl1pPr>
            <a:lvl2pPr>
              <a:defRPr lang="zh-CN" altLang="en-US" sz="1890" smtClean="0"/>
            </a:lvl2pPr>
            <a:lvl3pPr>
              <a:defRPr lang="zh-CN" altLang="en-US" sz="1890" smtClean="0"/>
            </a:lvl3pPr>
            <a:lvl4pPr>
              <a:defRPr lang="zh-CN" altLang="en-US" sz="1890" smtClean="0"/>
            </a:lvl4pPr>
            <a:lvl5pPr>
              <a:defRPr lang="LID4096" sz="1890"/>
            </a:lvl5pPr>
          </a:lstStyle>
          <a:p>
            <a:pPr marL="0" lvl="0" defTabSz="480106"/>
            <a:r>
              <a:rPr lang="zh-CN" altLang="en-US" dirty="0"/>
              <a:t>页面内容</a:t>
            </a:r>
          </a:p>
        </p:txBody>
      </p:sp>
    </p:spTree>
    <p:extLst>
      <p:ext uri="{BB962C8B-B14F-4D97-AF65-F5344CB8AC3E}">
        <p14:creationId xmlns:p14="http://schemas.microsoft.com/office/powerpoint/2010/main" val="2323295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36702"/>
            <a:ext cx="6520220" cy="1948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683500"/>
            <a:ext cx="6520220" cy="639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343248"/>
            <a:ext cx="1700927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343248"/>
            <a:ext cx="255139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343248"/>
            <a:ext cx="1700927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7D07FA5-1266-FBD6-F41C-24D88784519A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18" t="6961" r="55578" b="51279"/>
          <a:stretch/>
        </p:blipFill>
        <p:spPr>
          <a:xfrm rot="16200000">
            <a:off x="-1260472" y="1260472"/>
            <a:ext cx="10080621" cy="7559675"/>
          </a:xfrm>
          <a:custGeom>
            <a:avLst/>
            <a:gdLst>
              <a:gd name="connsiteX0" fmla="*/ 8232772 w 8232772"/>
              <a:gd name="connsiteY0" fmla="*/ 0 h 8232775"/>
              <a:gd name="connsiteX1" fmla="*/ 8232772 w 8232772"/>
              <a:gd name="connsiteY1" fmla="*/ 8232775 h 8232775"/>
              <a:gd name="connsiteX2" fmla="*/ 0 w 8232772"/>
              <a:gd name="connsiteY2" fmla="*/ 8232774 h 8232775"/>
              <a:gd name="connsiteX3" fmla="*/ 1 w 8232772"/>
              <a:gd name="connsiteY3" fmla="*/ 0 h 823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2772" h="8232775">
                <a:moveTo>
                  <a:pt x="8232772" y="0"/>
                </a:moveTo>
                <a:lnTo>
                  <a:pt x="8232772" y="8232775"/>
                </a:lnTo>
                <a:lnTo>
                  <a:pt x="0" y="8232774"/>
                </a:lnTo>
                <a:lnTo>
                  <a:pt x="1" y="0"/>
                </a:lnTo>
                <a:close/>
              </a:path>
            </a:pathLst>
          </a:cu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D923082-A2C2-D785-8BBF-FB4ADAFF998B}"/>
              </a:ext>
            </a:extLst>
          </p:cNvPr>
          <p:cNvSpPr/>
          <p:nvPr userDrawn="1"/>
        </p:nvSpPr>
        <p:spPr>
          <a:xfrm>
            <a:off x="0" y="-2"/>
            <a:ext cx="7559674" cy="10080621"/>
          </a:xfrm>
          <a:prstGeom prst="rect">
            <a:avLst/>
          </a:prstGeom>
          <a:solidFill>
            <a:schemeClr val="bg2">
              <a:lumMod val="1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15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292D973-6D29-B32B-526E-7C9EC24F9793}"/>
              </a:ext>
            </a:extLst>
          </p:cNvPr>
          <p:cNvSpPr/>
          <p:nvPr userDrawn="1"/>
        </p:nvSpPr>
        <p:spPr>
          <a:xfrm>
            <a:off x="179837" y="360308"/>
            <a:ext cx="7200000" cy="9360000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 w="50800" cap="rnd" cmpd="thinThick">
            <a:gradFill flip="none" rotWithShape="1">
              <a:gsLst>
                <a:gs pos="100000">
                  <a:srgbClr val="00B0F0"/>
                </a:gs>
                <a:gs pos="70000">
                  <a:srgbClr val="2C4F8D">
                    <a:alpha val="63000"/>
                  </a:srgbClr>
                </a:gs>
                <a:gs pos="34000">
                  <a:srgbClr val="382036">
                    <a:alpha val="72000"/>
                  </a:srgbClr>
                </a:gs>
                <a:gs pos="2000">
                  <a:srgbClr val="C00000">
                    <a:alpha val="46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99654"/>
                      <a:gd name="connsiteY0" fmla="*/ 0 h 7368916"/>
                      <a:gd name="connsiteX1" fmla="*/ 6499654 w 6499654"/>
                      <a:gd name="connsiteY1" fmla="*/ 0 h 7368916"/>
                      <a:gd name="connsiteX2" fmla="*/ 6499654 w 6499654"/>
                      <a:gd name="connsiteY2" fmla="*/ 7368916 h 7368916"/>
                      <a:gd name="connsiteX3" fmla="*/ 0 w 6499654"/>
                      <a:gd name="connsiteY3" fmla="*/ 7368916 h 7368916"/>
                      <a:gd name="connsiteX4" fmla="*/ 0 w 6499654"/>
                      <a:gd name="connsiteY4" fmla="*/ 0 h 73689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654" h="7368916" fill="none" extrusionOk="0">
                        <a:moveTo>
                          <a:pt x="0" y="0"/>
                        </a:moveTo>
                        <a:cubicBezTo>
                          <a:pt x="1606969" y="-49533"/>
                          <a:pt x="4464825" y="-14809"/>
                          <a:pt x="6499654" y="0"/>
                        </a:cubicBezTo>
                        <a:cubicBezTo>
                          <a:pt x="6587293" y="1035283"/>
                          <a:pt x="6426975" y="5337623"/>
                          <a:pt x="6499654" y="7368916"/>
                        </a:cubicBezTo>
                        <a:cubicBezTo>
                          <a:pt x="5324354" y="7320685"/>
                          <a:pt x="3164883" y="7453371"/>
                          <a:pt x="0" y="7368916"/>
                        </a:cubicBezTo>
                        <a:cubicBezTo>
                          <a:pt x="-38581" y="5685116"/>
                          <a:pt x="63341" y="2448448"/>
                          <a:pt x="0" y="0"/>
                        </a:cubicBezTo>
                        <a:close/>
                      </a:path>
                      <a:path w="6499654" h="7368916" stroke="0" extrusionOk="0">
                        <a:moveTo>
                          <a:pt x="0" y="0"/>
                        </a:moveTo>
                        <a:cubicBezTo>
                          <a:pt x="3120235" y="118645"/>
                          <a:pt x="5397057" y="116012"/>
                          <a:pt x="6499654" y="0"/>
                        </a:cubicBezTo>
                        <a:cubicBezTo>
                          <a:pt x="6366772" y="3009469"/>
                          <a:pt x="6584605" y="6437372"/>
                          <a:pt x="6499654" y="7368916"/>
                        </a:cubicBezTo>
                        <a:cubicBezTo>
                          <a:pt x="5505096" y="7503516"/>
                          <a:pt x="1110099" y="7211720"/>
                          <a:pt x="0" y="7368916"/>
                        </a:cubicBezTo>
                        <a:cubicBezTo>
                          <a:pt x="-20187" y="6414347"/>
                          <a:pt x="-152480" y="204927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15"/>
          </a:p>
        </p:txBody>
      </p:sp>
    </p:spTree>
    <p:extLst>
      <p:ext uri="{BB962C8B-B14F-4D97-AF65-F5344CB8AC3E}">
        <p14:creationId xmlns:p14="http://schemas.microsoft.com/office/powerpoint/2010/main" val="3549578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8C469CA-4BE1-83A0-345A-68F1B2AFB873}"/>
              </a:ext>
            </a:extLst>
          </p:cNvPr>
          <p:cNvSpPr txBox="1"/>
          <p:nvPr/>
        </p:nvSpPr>
        <p:spPr>
          <a:xfrm>
            <a:off x="1048396" y="0"/>
            <a:ext cx="5462874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70" b="1" dirty="0">
                <a:solidFill>
                  <a:schemeClr val="accent5">
                    <a:lumMod val="75000"/>
                  </a:schemeClr>
                </a:solidFill>
                <a:latin typeface="字体传奇特战体-免费商用" panose="02000500000000000000" pitchFamily="2" charset="-122"/>
                <a:ea typeface="字体传奇特战体-免费商用" panose="02000500000000000000" pitchFamily="2" charset="-122"/>
              </a:rPr>
              <a:t>©Dimotelos 2019-2022, All Rights Reserved.</a:t>
            </a:r>
            <a:endParaRPr lang="zh-CN" altLang="en-US" sz="2315" b="1" dirty="0">
              <a:solidFill>
                <a:schemeClr val="accent5">
                  <a:lumMod val="75000"/>
                </a:schemeClr>
              </a:solidFill>
              <a:latin typeface="字体传奇特战体-免费商用" panose="02000500000000000000" pitchFamily="2" charset="-122"/>
              <a:ea typeface="字体传奇特战体-免费商用" panose="02000500000000000000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AD21917-AF0B-9F80-22E0-8AB986A10B62}"/>
              </a:ext>
            </a:extLst>
          </p:cNvPr>
          <p:cNvSpPr txBox="1"/>
          <p:nvPr/>
        </p:nvSpPr>
        <p:spPr>
          <a:xfrm>
            <a:off x="1938011" y="3362030"/>
            <a:ext cx="3731437" cy="1437179"/>
          </a:xfrm>
          <a:custGeom>
            <a:avLst/>
            <a:gdLst/>
            <a:ahLst/>
            <a:cxnLst/>
            <a:rect l="l" t="t" r="r" b="b"/>
            <a:pathLst>
              <a:path w="3223664" h="1241608">
                <a:moveTo>
                  <a:pt x="2195563" y="1188012"/>
                </a:moveTo>
                <a:cubicBezTo>
                  <a:pt x="2195563" y="1188012"/>
                  <a:pt x="2194975" y="1188081"/>
                  <a:pt x="2193799" y="1188219"/>
                </a:cubicBezTo>
                <a:cubicBezTo>
                  <a:pt x="2192623" y="1188357"/>
                  <a:pt x="2191271" y="1188692"/>
                  <a:pt x="2189743" y="1189223"/>
                </a:cubicBezTo>
                <a:cubicBezTo>
                  <a:pt x="2188216" y="1189754"/>
                  <a:pt x="2186852" y="1190530"/>
                  <a:pt x="2185651" y="1191550"/>
                </a:cubicBezTo>
                <a:cubicBezTo>
                  <a:pt x="2184451" y="1192570"/>
                  <a:pt x="2183650" y="1193835"/>
                  <a:pt x="2183248" y="1195345"/>
                </a:cubicBezTo>
                <a:lnTo>
                  <a:pt x="2183248" y="1196713"/>
                </a:lnTo>
                <a:lnTo>
                  <a:pt x="2183248" y="1232550"/>
                </a:lnTo>
                <a:lnTo>
                  <a:pt x="2188205" y="1223809"/>
                </a:lnTo>
                <a:lnTo>
                  <a:pt x="2231261" y="1223809"/>
                </a:lnTo>
                <a:lnTo>
                  <a:pt x="2247524" y="1211665"/>
                </a:lnTo>
                <a:lnTo>
                  <a:pt x="2247524" y="1188012"/>
                </a:lnTo>
                <a:lnTo>
                  <a:pt x="2209444" y="1188012"/>
                </a:lnTo>
                <a:close/>
                <a:moveTo>
                  <a:pt x="1538339" y="1188012"/>
                </a:moveTo>
                <a:cubicBezTo>
                  <a:pt x="1538339" y="1188012"/>
                  <a:pt x="1537750" y="1188081"/>
                  <a:pt x="1536574" y="1188219"/>
                </a:cubicBezTo>
                <a:cubicBezTo>
                  <a:pt x="1535398" y="1188357"/>
                  <a:pt x="1534046" y="1188692"/>
                  <a:pt x="1532518" y="1189223"/>
                </a:cubicBezTo>
                <a:cubicBezTo>
                  <a:pt x="1530991" y="1189754"/>
                  <a:pt x="1529627" y="1190530"/>
                  <a:pt x="1528427" y="1191550"/>
                </a:cubicBezTo>
                <a:cubicBezTo>
                  <a:pt x="1527226" y="1192570"/>
                  <a:pt x="1526425" y="1193835"/>
                  <a:pt x="1526023" y="1195345"/>
                </a:cubicBezTo>
                <a:lnTo>
                  <a:pt x="1526023" y="1196713"/>
                </a:lnTo>
                <a:lnTo>
                  <a:pt x="1526023" y="1232550"/>
                </a:lnTo>
                <a:lnTo>
                  <a:pt x="1530980" y="1223809"/>
                </a:lnTo>
                <a:lnTo>
                  <a:pt x="1574036" y="1223809"/>
                </a:lnTo>
                <a:lnTo>
                  <a:pt x="1590299" y="1211665"/>
                </a:lnTo>
                <a:lnTo>
                  <a:pt x="1590299" y="1188012"/>
                </a:lnTo>
                <a:lnTo>
                  <a:pt x="1552219" y="1188012"/>
                </a:lnTo>
                <a:close/>
                <a:moveTo>
                  <a:pt x="854182" y="1151233"/>
                </a:moveTo>
                <a:cubicBezTo>
                  <a:pt x="854182" y="1151233"/>
                  <a:pt x="853736" y="1151302"/>
                  <a:pt x="852846" y="1151440"/>
                </a:cubicBezTo>
                <a:cubicBezTo>
                  <a:pt x="851955" y="1151578"/>
                  <a:pt x="850863" y="1151851"/>
                  <a:pt x="849570" y="1152259"/>
                </a:cubicBezTo>
                <a:cubicBezTo>
                  <a:pt x="848277" y="1152668"/>
                  <a:pt x="846972" y="1153311"/>
                  <a:pt x="845654" y="1154190"/>
                </a:cubicBezTo>
                <a:cubicBezTo>
                  <a:pt x="844336" y="1155069"/>
                  <a:pt x="843348" y="1156072"/>
                  <a:pt x="842691" y="1157201"/>
                </a:cubicBezTo>
                <a:lnTo>
                  <a:pt x="842691" y="1157244"/>
                </a:lnTo>
                <a:lnTo>
                  <a:pt x="842691" y="1191738"/>
                </a:lnTo>
                <a:lnTo>
                  <a:pt x="847459" y="1183669"/>
                </a:lnTo>
                <a:lnTo>
                  <a:pt x="900055" y="1183669"/>
                </a:lnTo>
                <a:cubicBezTo>
                  <a:pt x="901777" y="1183669"/>
                  <a:pt x="903135" y="1183007"/>
                  <a:pt x="904129" y="1181683"/>
                </a:cubicBezTo>
                <a:cubicBezTo>
                  <a:pt x="905123" y="1180359"/>
                  <a:pt x="905620" y="1178716"/>
                  <a:pt x="905620" y="1176754"/>
                </a:cubicBezTo>
                <a:lnTo>
                  <a:pt x="905620" y="1151233"/>
                </a:lnTo>
                <a:lnTo>
                  <a:pt x="893776" y="1151233"/>
                </a:lnTo>
                <a:close/>
                <a:moveTo>
                  <a:pt x="2151990" y="1132984"/>
                </a:moveTo>
                <a:lnTo>
                  <a:pt x="2281696" y="1132984"/>
                </a:lnTo>
                <a:cubicBezTo>
                  <a:pt x="2281696" y="1132984"/>
                  <a:pt x="2281449" y="1133878"/>
                  <a:pt x="2280954" y="1135666"/>
                </a:cubicBezTo>
                <a:cubicBezTo>
                  <a:pt x="2280461" y="1137455"/>
                  <a:pt x="2280012" y="1139154"/>
                  <a:pt x="2279610" y="1140763"/>
                </a:cubicBezTo>
                <a:cubicBezTo>
                  <a:pt x="2279207" y="1142373"/>
                  <a:pt x="2279006" y="1144503"/>
                  <a:pt x="2279006" y="1147153"/>
                </a:cubicBezTo>
                <a:lnTo>
                  <a:pt x="2279006" y="1185726"/>
                </a:lnTo>
                <a:lnTo>
                  <a:pt x="2279006" y="1220473"/>
                </a:lnTo>
                <a:lnTo>
                  <a:pt x="2284164" y="1224510"/>
                </a:lnTo>
                <a:lnTo>
                  <a:pt x="2284164" y="1241608"/>
                </a:lnTo>
                <a:lnTo>
                  <a:pt x="2258857" y="1227481"/>
                </a:lnTo>
                <a:lnTo>
                  <a:pt x="2240223" y="1241383"/>
                </a:lnTo>
                <a:lnTo>
                  <a:pt x="2151765" y="1241383"/>
                </a:lnTo>
                <a:lnTo>
                  <a:pt x="2151765" y="1170214"/>
                </a:lnTo>
                <a:lnTo>
                  <a:pt x="2183248" y="1170214"/>
                </a:lnTo>
                <a:lnTo>
                  <a:pt x="2183248" y="1174021"/>
                </a:lnTo>
                <a:cubicBezTo>
                  <a:pt x="2183581" y="1172347"/>
                  <a:pt x="2185134" y="1171258"/>
                  <a:pt x="2187907" y="1170753"/>
                </a:cubicBezTo>
                <a:cubicBezTo>
                  <a:pt x="2190680" y="1170248"/>
                  <a:pt x="2192955" y="1170074"/>
                  <a:pt x="2194731" y="1170231"/>
                </a:cubicBezTo>
                <a:cubicBezTo>
                  <a:pt x="2194972" y="1170219"/>
                  <a:pt x="2195241" y="1170214"/>
                  <a:pt x="2195538" y="1170214"/>
                </a:cubicBezTo>
                <a:lnTo>
                  <a:pt x="2209444" y="1170214"/>
                </a:lnTo>
                <a:lnTo>
                  <a:pt x="2247524" y="1170214"/>
                </a:lnTo>
                <a:lnTo>
                  <a:pt x="2247524" y="1150782"/>
                </a:lnTo>
                <a:lnTo>
                  <a:pt x="2151990" y="1150782"/>
                </a:lnTo>
                <a:close/>
                <a:moveTo>
                  <a:pt x="1494765" y="1132984"/>
                </a:moveTo>
                <a:lnTo>
                  <a:pt x="1624471" y="1132984"/>
                </a:lnTo>
                <a:cubicBezTo>
                  <a:pt x="1624471" y="1132984"/>
                  <a:pt x="1624224" y="1133878"/>
                  <a:pt x="1623730" y="1135666"/>
                </a:cubicBezTo>
                <a:cubicBezTo>
                  <a:pt x="1623235" y="1137455"/>
                  <a:pt x="1622787" y="1139154"/>
                  <a:pt x="1622385" y="1140763"/>
                </a:cubicBezTo>
                <a:cubicBezTo>
                  <a:pt x="1621982" y="1142373"/>
                  <a:pt x="1621781" y="1144503"/>
                  <a:pt x="1621781" y="1147153"/>
                </a:cubicBezTo>
                <a:lnTo>
                  <a:pt x="1621781" y="1185726"/>
                </a:lnTo>
                <a:lnTo>
                  <a:pt x="1621781" y="1220473"/>
                </a:lnTo>
                <a:lnTo>
                  <a:pt x="1626939" y="1224510"/>
                </a:lnTo>
                <a:lnTo>
                  <a:pt x="1626939" y="1241608"/>
                </a:lnTo>
                <a:lnTo>
                  <a:pt x="1601632" y="1227481"/>
                </a:lnTo>
                <a:lnTo>
                  <a:pt x="1582998" y="1241383"/>
                </a:lnTo>
                <a:lnTo>
                  <a:pt x="1494540" y="1241383"/>
                </a:lnTo>
                <a:lnTo>
                  <a:pt x="1494540" y="1170214"/>
                </a:lnTo>
                <a:lnTo>
                  <a:pt x="1526023" y="1170214"/>
                </a:lnTo>
                <a:lnTo>
                  <a:pt x="1526023" y="1174021"/>
                </a:lnTo>
                <a:cubicBezTo>
                  <a:pt x="1526356" y="1172347"/>
                  <a:pt x="1527909" y="1171258"/>
                  <a:pt x="1530682" y="1170753"/>
                </a:cubicBezTo>
                <a:cubicBezTo>
                  <a:pt x="1533455" y="1170248"/>
                  <a:pt x="1535730" y="1170074"/>
                  <a:pt x="1537506" y="1170231"/>
                </a:cubicBezTo>
                <a:cubicBezTo>
                  <a:pt x="1537747" y="1170219"/>
                  <a:pt x="1538016" y="1170214"/>
                  <a:pt x="1538314" y="1170214"/>
                </a:cubicBezTo>
                <a:lnTo>
                  <a:pt x="1552219" y="1170214"/>
                </a:lnTo>
                <a:lnTo>
                  <a:pt x="1590299" y="1170214"/>
                </a:lnTo>
                <a:lnTo>
                  <a:pt x="1590299" y="1150782"/>
                </a:lnTo>
                <a:lnTo>
                  <a:pt x="1494765" y="1150782"/>
                </a:lnTo>
                <a:close/>
                <a:moveTo>
                  <a:pt x="811208" y="1132984"/>
                </a:moveTo>
                <a:lnTo>
                  <a:pt x="842691" y="1132984"/>
                </a:lnTo>
                <a:lnTo>
                  <a:pt x="842691" y="1137467"/>
                </a:lnTo>
                <a:cubicBezTo>
                  <a:pt x="842608" y="1135488"/>
                  <a:pt x="844080" y="1134246"/>
                  <a:pt x="847108" y="1133741"/>
                </a:cubicBezTo>
                <a:cubicBezTo>
                  <a:pt x="850135" y="1133236"/>
                  <a:pt x="852460" y="1132984"/>
                  <a:pt x="854082" y="1132984"/>
                </a:cubicBezTo>
                <a:cubicBezTo>
                  <a:pt x="854382" y="1132984"/>
                  <a:pt x="854682" y="1132984"/>
                  <a:pt x="854982" y="1132984"/>
                </a:cubicBezTo>
                <a:lnTo>
                  <a:pt x="893776" y="1132984"/>
                </a:lnTo>
                <a:lnTo>
                  <a:pt x="939792" y="1132984"/>
                </a:lnTo>
                <a:cubicBezTo>
                  <a:pt x="939792" y="1132984"/>
                  <a:pt x="939586" y="1133863"/>
                  <a:pt x="939174" y="1135620"/>
                </a:cubicBezTo>
                <a:cubicBezTo>
                  <a:pt x="938762" y="1137377"/>
                  <a:pt x="938351" y="1139076"/>
                  <a:pt x="937940" y="1140717"/>
                </a:cubicBezTo>
                <a:cubicBezTo>
                  <a:pt x="937530" y="1142358"/>
                  <a:pt x="937324" y="1144503"/>
                  <a:pt x="937324" y="1147153"/>
                </a:cubicBezTo>
                <a:lnTo>
                  <a:pt x="937324" y="1185501"/>
                </a:lnTo>
                <a:cubicBezTo>
                  <a:pt x="937324" y="1189806"/>
                  <a:pt x="935916" y="1193544"/>
                  <a:pt x="933099" y="1196713"/>
                </a:cubicBezTo>
                <a:cubicBezTo>
                  <a:pt x="930282" y="1199883"/>
                  <a:pt x="926668" y="1201467"/>
                  <a:pt x="922258" y="1201467"/>
                </a:cubicBezTo>
                <a:lnTo>
                  <a:pt x="842691" y="1201467"/>
                </a:lnTo>
                <a:lnTo>
                  <a:pt x="842691" y="1232775"/>
                </a:lnTo>
                <a:lnTo>
                  <a:pt x="847349" y="1223809"/>
                </a:lnTo>
                <a:lnTo>
                  <a:pt x="939121" y="1223809"/>
                </a:lnTo>
                <a:lnTo>
                  <a:pt x="939121" y="1241608"/>
                </a:lnTo>
                <a:lnTo>
                  <a:pt x="811208" y="1241608"/>
                </a:lnTo>
                <a:close/>
                <a:moveTo>
                  <a:pt x="1255965" y="1132537"/>
                </a:moveTo>
                <a:lnTo>
                  <a:pt x="1287001" y="1132537"/>
                </a:lnTo>
                <a:lnTo>
                  <a:pt x="1287001" y="1137692"/>
                </a:lnTo>
                <a:cubicBezTo>
                  <a:pt x="1287030" y="1135603"/>
                  <a:pt x="1288715" y="1134146"/>
                  <a:pt x="1292057" y="1133321"/>
                </a:cubicBezTo>
                <a:cubicBezTo>
                  <a:pt x="1295399" y="1132496"/>
                  <a:pt x="1297922" y="1132241"/>
                  <a:pt x="1299624" y="1132555"/>
                </a:cubicBezTo>
                <a:cubicBezTo>
                  <a:pt x="1299624" y="1132555"/>
                  <a:pt x="1299662" y="1132549"/>
                  <a:pt x="1299738" y="1132537"/>
                </a:cubicBezTo>
                <a:lnTo>
                  <a:pt x="1342169" y="1132537"/>
                </a:lnTo>
                <a:cubicBezTo>
                  <a:pt x="1342169" y="1132537"/>
                  <a:pt x="1342169" y="1133672"/>
                  <a:pt x="1342169" y="1135941"/>
                </a:cubicBezTo>
                <a:cubicBezTo>
                  <a:pt x="1342169" y="1136687"/>
                  <a:pt x="1342169" y="1136971"/>
                  <a:pt x="1342169" y="1136795"/>
                </a:cubicBezTo>
                <a:cubicBezTo>
                  <a:pt x="1341943" y="1134961"/>
                  <a:pt x="1343462" y="1133793"/>
                  <a:pt x="1346728" y="1133291"/>
                </a:cubicBezTo>
                <a:cubicBezTo>
                  <a:pt x="1349994" y="1132789"/>
                  <a:pt x="1352346" y="1132537"/>
                  <a:pt x="1353784" y="1132537"/>
                </a:cubicBezTo>
                <a:lnTo>
                  <a:pt x="1400026" y="1132537"/>
                </a:lnTo>
                <a:cubicBezTo>
                  <a:pt x="1400026" y="1132537"/>
                  <a:pt x="1399593" y="1133474"/>
                  <a:pt x="1398726" y="1135348"/>
                </a:cubicBezTo>
                <a:cubicBezTo>
                  <a:pt x="1397859" y="1137222"/>
                  <a:pt x="1397111" y="1138914"/>
                  <a:pt x="1396483" y="1140422"/>
                </a:cubicBezTo>
                <a:cubicBezTo>
                  <a:pt x="1395854" y="1141931"/>
                  <a:pt x="1395540" y="1143876"/>
                  <a:pt x="1395540" y="1146257"/>
                </a:cubicBezTo>
                <a:lnTo>
                  <a:pt x="1395540" y="1241608"/>
                </a:lnTo>
                <a:lnTo>
                  <a:pt x="1364507" y="1241608"/>
                </a:lnTo>
                <a:lnTo>
                  <a:pt x="1364507" y="1150111"/>
                </a:lnTo>
                <a:lnTo>
                  <a:pt x="1354295" y="1150111"/>
                </a:lnTo>
                <a:cubicBezTo>
                  <a:pt x="1354295" y="1150111"/>
                  <a:pt x="1353757" y="1150183"/>
                  <a:pt x="1352679" y="1150327"/>
                </a:cubicBezTo>
                <a:cubicBezTo>
                  <a:pt x="1351601" y="1150471"/>
                  <a:pt x="1350362" y="1150743"/>
                  <a:pt x="1348961" y="1151141"/>
                </a:cubicBezTo>
                <a:cubicBezTo>
                  <a:pt x="1347559" y="1151540"/>
                  <a:pt x="1346205" y="1152145"/>
                  <a:pt x="1344898" y="1152956"/>
                </a:cubicBezTo>
                <a:cubicBezTo>
                  <a:pt x="1343590" y="1153767"/>
                  <a:pt x="1342681" y="1154643"/>
                  <a:pt x="1342169" y="1155583"/>
                </a:cubicBezTo>
                <a:lnTo>
                  <a:pt x="1342169" y="1241608"/>
                </a:lnTo>
                <a:lnTo>
                  <a:pt x="1311133" y="1241608"/>
                </a:lnTo>
                <a:lnTo>
                  <a:pt x="1311133" y="1150111"/>
                </a:lnTo>
                <a:lnTo>
                  <a:pt x="1300071" y="1150111"/>
                </a:lnTo>
                <a:cubicBezTo>
                  <a:pt x="1300071" y="1150111"/>
                  <a:pt x="1299454" y="1150146"/>
                  <a:pt x="1298220" y="1150215"/>
                </a:cubicBezTo>
                <a:cubicBezTo>
                  <a:pt x="1296987" y="1150284"/>
                  <a:pt x="1295584" y="1150580"/>
                  <a:pt x="1294011" y="1151104"/>
                </a:cubicBezTo>
                <a:cubicBezTo>
                  <a:pt x="1292438" y="1151628"/>
                  <a:pt x="1291014" y="1152407"/>
                  <a:pt x="1289737" y="1153442"/>
                </a:cubicBezTo>
                <a:cubicBezTo>
                  <a:pt x="1288461" y="1154476"/>
                  <a:pt x="1287549" y="1155870"/>
                  <a:pt x="1287001" y="1157623"/>
                </a:cubicBezTo>
                <a:lnTo>
                  <a:pt x="1287001" y="1241608"/>
                </a:lnTo>
                <a:lnTo>
                  <a:pt x="1255965" y="1241608"/>
                </a:lnTo>
                <a:close/>
                <a:moveTo>
                  <a:pt x="2698389" y="1130294"/>
                </a:moveTo>
                <a:lnTo>
                  <a:pt x="2719621" y="1130294"/>
                </a:lnTo>
                <a:lnTo>
                  <a:pt x="2707791" y="1150561"/>
                </a:lnTo>
                <a:lnTo>
                  <a:pt x="2634056" y="1150561"/>
                </a:lnTo>
                <a:cubicBezTo>
                  <a:pt x="2634056" y="1150561"/>
                  <a:pt x="2633569" y="1150596"/>
                  <a:pt x="2632595" y="1150665"/>
                </a:cubicBezTo>
                <a:cubicBezTo>
                  <a:pt x="2631622" y="1150734"/>
                  <a:pt x="2630418" y="1150963"/>
                  <a:pt x="2628984" y="1151354"/>
                </a:cubicBezTo>
                <a:cubicBezTo>
                  <a:pt x="2627551" y="1151745"/>
                  <a:pt x="2626213" y="1152375"/>
                  <a:pt x="2624971" y="1153245"/>
                </a:cubicBezTo>
                <a:cubicBezTo>
                  <a:pt x="2623729" y="1154116"/>
                  <a:pt x="2622762" y="1155191"/>
                  <a:pt x="2622069" y="1156472"/>
                </a:cubicBezTo>
                <a:lnTo>
                  <a:pt x="2622069" y="1156573"/>
                </a:lnTo>
                <a:lnTo>
                  <a:pt x="2622069" y="1185008"/>
                </a:lnTo>
                <a:lnTo>
                  <a:pt x="2626070" y="1179182"/>
                </a:lnTo>
                <a:lnTo>
                  <a:pt x="2719846" y="1179182"/>
                </a:lnTo>
                <a:cubicBezTo>
                  <a:pt x="2719846" y="1179182"/>
                  <a:pt x="2719410" y="1180122"/>
                  <a:pt x="2718538" y="1182001"/>
                </a:cubicBezTo>
                <a:cubicBezTo>
                  <a:pt x="2717667" y="1183879"/>
                  <a:pt x="2716957" y="1185551"/>
                  <a:pt x="2716408" y="1187014"/>
                </a:cubicBezTo>
                <a:cubicBezTo>
                  <a:pt x="2715859" y="1188477"/>
                  <a:pt x="2715584" y="1189678"/>
                  <a:pt x="2715584" y="1190616"/>
                </a:cubicBezTo>
                <a:lnTo>
                  <a:pt x="2715363" y="1214612"/>
                </a:lnTo>
                <a:lnTo>
                  <a:pt x="2715363" y="1225417"/>
                </a:lnTo>
                <a:cubicBezTo>
                  <a:pt x="2715363" y="1229872"/>
                  <a:pt x="2713998" y="1233640"/>
                  <a:pt x="2711268" y="1236722"/>
                </a:cubicBezTo>
                <a:cubicBezTo>
                  <a:pt x="2708538" y="1239803"/>
                  <a:pt x="2704984" y="1241432"/>
                  <a:pt x="2700608" y="1241608"/>
                </a:cubicBezTo>
                <a:lnTo>
                  <a:pt x="2589690" y="1241608"/>
                </a:lnTo>
                <a:lnTo>
                  <a:pt x="2589690" y="1223809"/>
                </a:lnTo>
                <a:lnTo>
                  <a:pt x="2679323" y="1223809"/>
                </a:lnTo>
                <a:cubicBezTo>
                  <a:pt x="2680673" y="1223724"/>
                  <a:pt x="2681882" y="1223035"/>
                  <a:pt x="2682950" y="1221743"/>
                </a:cubicBezTo>
                <a:cubicBezTo>
                  <a:pt x="2684018" y="1220451"/>
                  <a:pt x="2684552" y="1218761"/>
                  <a:pt x="2684552" y="1216673"/>
                </a:cubicBezTo>
                <a:lnTo>
                  <a:pt x="2684552" y="1203443"/>
                </a:lnTo>
                <a:lnTo>
                  <a:pt x="2684552" y="1196756"/>
                </a:lnTo>
                <a:lnTo>
                  <a:pt x="2611711" y="1196756"/>
                </a:lnTo>
                <a:lnTo>
                  <a:pt x="2592158" y="1196756"/>
                </a:lnTo>
                <a:lnTo>
                  <a:pt x="2592158" y="1132984"/>
                </a:lnTo>
                <a:lnTo>
                  <a:pt x="2622069" y="1132984"/>
                </a:lnTo>
                <a:lnTo>
                  <a:pt x="2622069" y="1137913"/>
                </a:lnTo>
                <a:cubicBezTo>
                  <a:pt x="2622531" y="1135920"/>
                  <a:pt x="2624581" y="1134600"/>
                  <a:pt x="2628218" y="1133954"/>
                </a:cubicBezTo>
                <a:cubicBezTo>
                  <a:pt x="2631856" y="1133307"/>
                  <a:pt x="2634576" y="1132984"/>
                  <a:pt x="2636378" y="1132984"/>
                </a:cubicBezTo>
                <a:cubicBezTo>
                  <a:pt x="2636528" y="1132984"/>
                  <a:pt x="2636678" y="1132984"/>
                  <a:pt x="2636828" y="1132984"/>
                </a:cubicBezTo>
                <a:lnTo>
                  <a:pt x="2696371" y="1132984"/>
                </a:lnTo>
                <a:close/>
                <a:moveTo>
                  <a:pt x="1822089" y="1130294"/>
                </a:moveTo>
                <a:lnTo>
                  <a:pt x="1843321" y="1130294"/>
                </a:lnTo>
                <a:lnTo>
                  <a:pt x="1831491" y="1150561"/>
                </a:lnTo>
                <a:lnTo>
                  <a:pt x="1757756" y="1150561"/>
                </a:lnTo>
                <a:cubicBezTo>
                  <a:pt x="1757756" y="1150561"/>
                  <a:pt x="1757269" y="1150596"/>
                  <a:pt x="1756296" y="1150665"/>
                </a:cubicBezTo>
                <a:cubicBezTo>
                  <a:pt x="1755322" y="1150734"/>
                  <a:pt x="1754118" y="1150963"/>
                  <a:pt x="1752684" y="1151354"/>
                </a:cubicBezTo>
                <a:cubicBezTo>
                  <a:pt x="1751251" y="1151745"/>
                  <a:pt x="1749913" y="1152375"/>
                  <a:pt x="1748671" y="1153245"/>
                </a:cubicBezTo>
                <a:cubicBezTo>
                  <a:pt x="1747430" y="1154116"/>
                  <a:pt x="1746462" y="1155191"/>
                  <a:pt x="1745769" y="1156472"/>
                </a:cubicBezTo>
                <a:lnTo>
                  <a:pt x="1745769" y="1156573"/>
                </a:lnTo>
                <a:lnTo>
                  <a:pt x="1745769" y="1185008"/>
                </a:lnTo>
                <a:lnTo>
                  <a:pt x="1749770" y="1179182"/>
                </a:lnTo>
                <a:lnTo>
                  <a:pt x="1843546" y="1179182"/>
                </a:lnTo>
                <a:cubicBezTo>
                  <a:pt x="1843546" y="1179182"/>
                  <a:pt x="1843110" y="1180122"/>
                  <a:pt x="1842238" y="1182001"/>
                </a:cubicBezTo>
                <a:cubicBezTo>
                  <a:pt x="1841367" y="1183879"/>
                  <a:pt x="1840657" y="1185551"/>
                  <a:pt x="1840108" y="1187014"/>
                </a:cubicBezTo>
                <a:cubicBezTo>
                  <a:pt x="1839559" y="1188477"/>
                  <a:pt x="1839284" y="1189678"/>
                  <a:pt x="1839284" y="1190616"/>
                </a:cubicBezTo>
                <a:lnTo>
                  <a:pt x="1839063" y="1214612"/>
                </a:lnTo>
                <a:lnTo>
                  <a:pt x="1839063" y="1225417"/>
                </a:lnTo>
                <a:cubicBezTo>
                  <a:pt x="1839063" y="1229872"/>
                  <a:pt x="1837698" y="1233640"/>
                  <a:pt x="1834968" y="1236722"/>
                </a:cubicBezTo>
                <a:cubicBezTo>
                  <a:pt x="1832238" y="1239803"/>
                  <a:pt x="1828684" y="1241432"/>
                  <a:pt x="1824308" y="1241608"/>
                </a:cubicBezTo>
                <a:lnTo>
                  <a:pt x="1713390" y="1241608"/>
                </a:lnTo>
                <a:lnTo>
                  <a:pt x="1713390" y="1223809"/>
                </a:lnTo>
                <a:lnTo>
                  <a:pt x="1803023" y="1223809"/>
                </a:lnTo>
                <a:cubicBezTo>
                  <a:pt x="1804373" y="1223724"/>
                  <a:pt x="1805582" y="1223035"/>
                  <a:pt x="1806650" y="1221743"/>
                </a:cubicBezTo>
                <a:cubicBezTo>
                  <a:pt x="1807718" y="1220451"/>
                  <a:pt x="1808252" y="1218761"/>
                  <a:pt x="1808252" y="1216673"/>
                </a:cubicBezTo>
                <a:lnTo>
                  <a:pt x="1808252" y="1203443"/>
                </a:lnTo>
                <a:lnTo>
                  <a:pt x="1808252" y="1196756"/>
                </a:lnTo>
                <a:lnTo>
                  <a:pt x="1735411" y="1196756"/>
                </a:lnTo>
                <a:lnTo>
                  <a:pt x="1715858" y="1196756"/>
                </a:lnTo>
                <a:lnTo>
                  <a:pt x="1715858" y="1132984"/>
                </a:lnTo>
                <a:lnTo>
                  <a:pt x="1745769" y="1132984"/>
                </a:lnTo>
                <a:lnTo>
                  <a:pt x="1745769" y="1137913"/>
                </a:lnTo>
                <a:cubicBezTo>
                  <a:pt x="1746231" y="1135920"/>
                  <a:pt x="1748281" y="1134600"/>
                  <a:pt x="1751918" y="1133954"/>
                </a:cubicBezTo>
                <a:cubicBezTo>
                  <a:pt x="1755555" y="1133307"/>
                  <a:pt x="1758276" y="1132984"/>
                  <a:pt x="1760078" y="1132984"/>
                </a:cubicBezTo>
                <a:cubicBezTo>
                  <a:pt x="1760228" y="1132984"/>
                  <a:pt x="1760378" y="1132984"/>
                  <a:pt x="1760528" y="1132984"/>
                </a:cubicBezTo>
                <a:lnTo>
                  <a:pt x="1820071" y="1132984"/>
                </a:lnTo>
                <a:close/>
                <a:moveTo>
                  <a:pt x="2470795" y="1129623"/>
                </a:moveTo>
                <a:lnTo>
                  <a:pt x="2492027" y="1129623"/>
                </a:lnTo>
                <a:lnTo>
                  <a:pt x="2479982" y="1150561"/>
                </a:lnTo>
                <a:lnTo>
                  <a:pt x="2415285" y="1150561"/>
                </a:lnTo>
                <a:cubicBezTo>
                  <a:pt x="2415285" y="1150561"/>
                  <a:pt x="2414784" y="1150561"/>
                  <a:pt x="2413783" y="1150561"/>
                </a:cubicBezTo>
                <a:cubicBezTo>
                  <a:pt x="2412782" y="1150561"/>
                  <a:pt x="2411599" y="1150756"/>
                  <a:pt x="2410234" y="1151145"/>
                </a:cubicBezTo>
                <a:cubicBezTo>
                  <a:pt x="2408870" y="1151534"/>
                  <a:pt x="2407570" y="1152161"/>
                  <a:pt x="2406334" y="1153026"/>
                </a:cubicBezTo>
                <a:cubicBezTo>
                  <a:pt x="2405098" y="1153890"/>
                  <a:pt x="2404135" y="1154966"/>
                  <a:pt x="2403444" y="1156255"/>
                </a:cubicBezTo>
                <a:lnTo>
                  <a:pt x="2403444" y="1156347"/>
                </a:lnTo>
                <a:lnTo>
                  <a:pt x="2403444" y="1241608"/>
                </a:lnTo>
                <a:lnTo>
                  <a:pt x="2372633" y="1241608"/>
                </a:lnTo>
                <a:lnTo>
                  <a:pt x="2372633" y="1132312"/>
                </a:lnTo>
                <a:lnTo>
                  <a:pt x="2403444" y="1132312"/>
                </a:lnTo>
                <a:lnTo>
                  <a:pt x="2403444" y="1137242"/>
                </a:lnTo>
                <a:cubicBezTo>
                  <a:pt x="2403904" y="1135246"/>
                  <a:pt x="2405952" y="1133926"/>
                  <a:pt x="2409590" y="1133280"/>
                </a:cubicBezTo>
                <a:cubicBezTo>
                  <a:pt x="2413227" y="1132635"/>
                  <a:pt x="2415948" y="1132312"/>
                  <a:pt x="2417753" y="1132312"/>
                </a:cubicBezTo>
                <a:cubicBezTo>
                  <a:pt x="2417903" y="1132312"/>
                  <a:pt x="2417978" y="1132312"/>
                  <a:pt x="2417978" y="1132312"/>
                </a:cubicBezTo>
                <a:lnTo>
                  <a:pt x="2468777" y="1132312"/>
                </a:lnTo>
                <a:close/>
                <a:moveTo>
                  <a:pt x="1146820" y="1129623"/>
                </a:moveTo>
                <a:lnTo>
                  <a:pt x="1168052" y="1129623"/>
                </a:lnTo>
                <a:lnTo>
                  <a:pt x="1156007" y="1150561"/>
                </a:lnTo>
                <a:lnTo>
                  <a:pt x="1091310" y="1150561"/>
                </a:lnTo>
                <a:cubicBezTo>
                  <a:pt x="1091310" y="1150561"/>
                  <a:pt x="1090810" y="1150561"/>
                  <a:pt x="1089808" y="1150561"/>
                </a:cubicBezTo>
                <a:cubicBezTo>
                  <a:pt x="1088807" y="1150561"/>
                  <a:pt x="1087624" y="1150756"/>
                  <a:pt x="1086259" y="1151145"/>
                </a:cubicBezTo>
                <a:cubicBezTo>
                  <a:pt x="1084895" y="1151534"/>
                  <a:pt x="1083595" y="1152161"/>
                  <a:pt x="1082359" y="1153026"/>
                </a:cubicBezTo>
                <a:cubicBezTo>
                  <a:pt x="1081123" y="1153890"/>
                  <a:pt x="1080160" y="1154966"/>
                  <a:pt x="1079469" y="1156255"/>
                </a:cubicBezTo>
                <a:lnTo>
                  <a:pt x="1079469" y="1156347"/>
                </a:lnTo>
                <a:lnTo>
                  <a:pt x="1079469" y="1241608"/>
                </a:lnTo>
                <a:lnTo>
                  <a:pt x="1048658" y="1241608"/>
                </a:lnTo>
                <a:lnTo>
                  <a:pt x="1048658" y="1132312"/>
                </a:lnTo>
                <a:lnTo>
                  <a:pt x="1079469" y="1132312"/>
                </a:lnTo>
                <a:lnTo>
                  <a:pt x="1079469" y="1137242"/>
                </a:lnTo>
                <a:cubicBezTo>
                  <a:pt x="1079929" y="1135246"/>
                  <a:pt x="1081977" y="1133926"/>
                  <a:pt x="1085615" y="1133280"/>
                </a:cubicBezTo>
                <a:cubicBezTo>
                  <a:pt x="1089252" y="1132635"/>
                  <a:pt x="1091973" y="1132312"/>
                  <a:pt x="1093778" y="1132312"/>
                </a:cubicBezTo>
                <a:cubicBezTo>
                  <a:pt x="1093928" y="1132312"/>
                  <a:pt x="1094003" y="1132312"/>
                  <a:pt x="1094003" y="1132312"/>
                </a:cubicBezTo>
                <a:lnTo>
                  <a:pt x="1144802" y="1132312"/>
                </a:lnTo>
                <a:close/>
                <a:moveTo>
                  <a:pt x="1958929" y="1117961"/>
                </a:moveTo>
                <a:lnTo>
                  <a:pt x="1992655" y="1117961"/>
                </a:lnTo>
                <a:cubicBezTo>
                  <a:pt x="1992655" y="1117961"/>
                  <a:pt x="1992451" y="1118690"/>
                  <a:pt x="1992044" y="1120148"/>
                </a:cubicBezTo>
                <a:cubicBezTo>
                  <a:pt x="1991637" y="1121607"/>
                  <a:pt x="1991282" y="1122730"/>
                  <a:pt x="1990980" y="1123517"/>
                </a:cubicBezTo>
                <a:cubicBezTo>
                  <a:pt x="1990677" y="1124304"/>
                  <a:pt x="1990394" y="1125419"/>
                  <a:pt x="1990131" y="1126862"/>
                </a:cubicBezTo>
                <a:cubicBezTo>
                  <a:pt x="1989868" y="1128305"/>
                  <a:pt x="1989737" y="1130210"/>
                  <a:pt x="1989737" y="1132577"/>
                </a:cubicBezTo>
                <a:cubicBezTo>
                  <a:pt x="1989737" y="1133024"/>
                  <a:pt x="1989737" y="1133235"/>
                  <a:pt x="1989737" y="1133209"/>
                </a:cubicBezTo>
                <a:lnTo>
                  <a:pt x="2037128" y="1133209"/>
                </a:lnTo>
                <a:lnTo>
                  <a:pt x="2039146" y="1130519"/>
                </a:lnTo>
                <a:lnTo>
                  <a:pt x="2060377" y="1130519"/>
                </a:lnTo>
                <a:lnTo>
                  <a:pt x="2048297" y="1150782"/>
                </a:lnTo>
                <a:lnTo>
                  <a:pt x="1989737" y="1150782"/>
                </a:lnTo>
                <a:cubicBezTo>
                  <a:pt x="1989737" y="1157483"/>
                  <a:pt x="1989737" y="1166103"/>
                  <a:pt x="1989737" y="1176643"/>
                </a:cubicBezTo>
                <a:cubicBezTo>
                  <a:pt x="1989737" y="1187182"/>
                  <a:pt x="1989737" y="1196339"/>
                  <a:pt x="1989737" y="1204114"/>
                </a:cubicBezTo>
                <a:cubicBezTo>
                  <a:pt x="1989737" y="1211889"/>
                  <a:pt x="1989737" y="1216150"/>
                  <a:pt x="1989737" y="1216898"/>
                </a:cubicBezTo>
                <a:cubicBezTo>
                  <a:pt x="1989737" y="1219029"/>
                  <a:pt x="1990221" y="1220714"/>
                  <a:pt x="1991190" y="1221952"/>
                </a:cubicBezTo>
                <a:cubicBezTo>
                  <a:pt x="1992160" y="1223190"/>
                  <a:pt x="1993530" y="1223809"/>
                  <a:pt x="1995302" y="1223809"/>
                </a:cubicBezTo>
                <a:lnTo>
                  <a:pt x="2054323" y="1223809"/>
                </a:lnTo>
                <a:lnTo>
                  <a:pt x="2054323" y="1241608"/>
                </a:lnTo>
                <a:lnTo>
                  <a:pt x="1973995" y="1241608"/>
                </a:lnTo>
                <a:cubicBezTo>
                  <a:pt x="1969561" y="1241608"/>
                  <a:pt x="1965942" y="1240031"/>
                  <a:pt x="1963137" y="1236875"/>
                </a:cubicBezTo>
                <a:cubicBezTo>
                  <a:pt x="1960332" y="1233720"/>
                  <a:pt x="1958929" y="1229976"/>
                  <a:pt x="1958929" y="1225642"/>
                </a:cubicBezTo>
                <a:lnTo>
                  <a:pt x="1958929" y="1150782"/>
                </a:lnTo>
                <a:lnTo>
                  <a:pt x="1932019" y="1150782"/>
                </a:lnTo>
                <a:lnTo>
                  <a:pt x="1932019" y="1133209"/>
                </a:lnTo>
                <a:lnTo>
                  <a:pt x="1958929" y="1133209"/>
                </a:lnTo>
                <a:close/>
                <a:moveTo>
                  <a:pt x="594550" y="1103916"/>
                </a:moveTo>
                <a:cubicBezTo>
                  <a:pt x="594550" y="1103916"/>
                  <a:pt x="593815" y="1103986"/>
                  <a:pt x="592343" y="1104125"/>
                </a:cubicBezTo>
                <a:cubicBezTo>
                  <a:pt x="590871" y="1104264"/>
                  <a:pt x="589116" y="1104580"/>
                  <a:pt x="587078" y="1105073"/>
                </a:cubicBezTo>
                <a:cubicBezTo>
                  <a:pt x="585040" y="1105566"/>
                  <a:pt x="583164" y="1106383"/>
                  <a:pt x="581451" y="1107525"/>
                </a:cubicBezTo>
                <a:cubicBezTo>
                  <a:pt x="579737" y="1108667"/>
                  <a:pt x="578515" y="1110020"/>
                  <a:pt x="577784" y="1111585"/>
                </a:cubicBezTo>
                <a:lnTo>
                  <a:pt x="577784" y="1168863"/>
                </a:lnTo>
                <a:lnTo>
                  <a:pt x="580874" y="1161691"/>
                </a:lnTo>
                <a:lnTo>
                  <a:pt x="614706" y="1161691"/>
                </a:lnTo>
                <a:lnTo>
                  <a:pt x="666081" y="1161466"/>
                </a:lnTo>
                <a:cubicBezTo>
                  <a:pt x="667838" y="1161466"/>
                  <a:pt x="669207" y="1160839"/>
                  <a:pt x="670188" y="1159585"/>
                </a:cubicBezTo>
                <a:cubicBezTo>
                  <a:pt x="671169" y="1158332"/>
                  <a:pt x="671660" y="1156655"/>
                  <a:pt x="671660" y="1154554"/>
                </a:cubicBezTo>
                <a:lnTo>
                  <a:pt x="671660" y="1141321"/>
                </a:lnTo>
                <a:lnTo>
                  <a:pt x="671660" y="1103916"/>
                </a:lnTo>
                <a:close/>
                <a:moveTo>
                  <a:pt x="546748" y="1086339"/>
                </a:moveTo>
                <a:lnTo>
                  <a:pt x="577784" y="1086339"/>
                </a:lnTo>
                <a:lnTo>
                  <a:pt x="577784" y="1091718"/>
                </a:lnTo>
                <a:cubicBezTo>
                  <a:pt x="579403" y="1089408"/>
                  <a:pt x="582046" y="1087934"/>
                  <a:pt x="585714" y="1087296"/>
                </a:cubicBezTo>
                <a:cubicBezTo>
                  <a:pt x="589381" y="1086658"/>
                  <a:pt x="592030" y="1086339"/>
                  <a:pt x="593661" y="1086339"/>
                </a:cubicBezTo>
                <a:cubicBezTo>
                  <a:pt x="593961" y="1086339"/>
                  <a:pt x="594186" y="1086339"/>
                  <a:pt x="594336" y="1086339"/>
                </a:cubicBezTo>
                <a:lnTo>
                  <a:pt x="706954" y="1086339"/>
                </a:lnTo>
                <a:cubicBezTo>
                  <a:pt x="706954" y="1086339"/>
                  <a:pt x="706523" y="1087306"/>
                  <a:pt x="705663" y="1089241"/>
                </a:cubicBezTo>
                <a:cubicBezTo>
                  <a:pt x="704802" y="1091176"/>
                  <a:pt x="704092" y="1092856"/>
                  <a:pt x="703534" y="1094283"/>
                </a:cubicBezTo>
                <a:cubicBezTo>
                  <a:pt x="702975" y="1095709"/>
                  <a:pt x="702696" y="1097709"/>
                  <a:pt x="702696" y="1100283"/>
                </a:cubicBezTo>
                <a:lnTo>
                  <a:pt x="702696" y="1144685"/>
                </a:lnTo>
                <a:lnTo>
                  <a:pt x="702696" y="1162480"/>
                </a:lnTo>
                <a:cubicBezTo>
                  <a:pt x="702503" y="1167531"/>
                  <a:pt x="701053" y="1171585"/>
                  <a:pt x="698346" y="1174641"/>
                </a:cubicBezTo>
                <a:cubicBezTo>
                  <a:pt x="695638" y="1177697"/>
                  <a:pt x="692095" y="1179313"/>
                  <a:pt x="687716" y="1179490"/>
                </a:cubicBezTo>
                <a:lnTo>
                  <a:pt x="656455" y="1179490"/>
                </a:lnTo>
                <a:lnTo>
                  <a:pt x="614967" y="1179490"/>
                </a:lnTo>
                <a:lnTo>
                  <a:pt x="577784" y="1179490"/>
                </a:lnTo>
                <a:lnTo>
                  <a:pt x="577784" y="1241383"/>
                </a:lnTo>
                <a:lnTo>
                  <a:pt x="546748" y="1241383"/>
                </a:lnTo>
                <a:close/>
                <a:moveTo>
                  <a:pt x="3025507" y="932537"/>
                </a:moveTo>
                <a:cubicBezTo>
                  <a:pt x="3025507" y="935090"/>
                  <a:pt x="3025818" y="937066"/>
                  <a:pt x="3026440" y="938466"/>
                </a:cubicBezTo>
                <a:lnTo>
                  <a:pt x="3026717" y="938711"/>
                </a:lnTo>
                <a:close/>
                <a:moveTo>
                  <a:pt x="223898" y="857861"/>
                </a:moveTo>
                <a:cubicBezTo>
                  <a:pt x="224698" y="862344"/>
                  <a:pt x="227968" y="864586"/>
                  <a:pt x="233708" y="864586"/>
                </a:cubicBezTo>
                <a:cubicBezTo>
                  <a:pt x="239436" y="864586"/>
                  <a:pt x="242300" y="863316"/>
                  <a:pt x="242300" y="860776"/>
                </a:cubicBezTo>
                <a:cubicBezTo>
                  <a:pt x="242300" y="859036"/>
                  <a:pt x="239036" y="858166"/>
                  <a:pt x="232508" y="858166"/>
                </a:cubicBezTo>
                <a:cubicBezTo>
                  <a:pt x="226768" y="858166"/>
                  <a:pt x="223898" y="858064"/>
                  <a:pt x="223898" y="857861"/>
                </a:cubicBezTo>
                <a:close/>
                <a:moveTo>
                  <a:pt x="3185039" y="855427"/>
                </a:moveTo>
                <a:lnTo>
                  <a:pt x="3187622" y="859042"/>
                </a:lnTo>
                <a:cubicBezTo>
                  <a:pt x="3186879" y="857556"/>
                  <a:pt x="3186173" y="856442"/>
                  <a:pt x="3185503" y="855699"/>
                </a:cubicBezTo>
                <a:close/>
                <a:moveTo>
                  <a:pt x="3058098" y="784507"/>
                </a:moveTo>
                <a:lnTo>
                  <a:pt x="3059454" y="790196"/>
                </a:lnTo>
                <a:cubicBezTo>
                  <a:pt x="3059454" y="787967"/>
                  <a:pt x="3059211" y="786260"/>
                  <a:pt x="3058725" y="785076"/>
                </a:cubicBezTo>
                <a:close/>
                <a:moveTo>
                  <a:pt x="2911905" y="762916"/>
                </a:moveTo>
                <a:lnTo>
                  <a:pt x="2912432" y="763972"/>
                </a:lnTo>
                <a:lnTo>
                  <a:pt x="2912762" y="762916"/>
                </a:lnTo>
                <a:close/>
                <a:moveTo>
                  <a:pt x="2370027" y="738235"/>
                </a:moveTo>
                <a:lnTo>
                  <a:pt x="2369568" y="738762"/>
                </a:lnTo>
                <a:cubicBezTo>
                  <a:pt x="2369250" y="739765"/>
                  <a:pt x="2369092" y="741226"/>
                  <a:pt x="2369092" y="743144"/>
                </a:cubicBezTo>
                <a:close/>
                <a:moveTo>
                  <a:pt x="1632962" y="736952"/>
                </a:moveTo>
                <a:lnTo>
                  <a:pt x="1637451" y="738026"/>
                </a:lnTo>
                <a:lnTo>
                  <a:pt x="1637234" y="737776"/>
                </a:lnTo>
                <a:cubicBezTo>
                  <a:pt x="1636164" y="737227"/>
                  <a:pt x="1634740" y="736952"/>
                  <a:pt x="1632962" y="736952"/>
                </a:cubicBezTo>
                <a:close/>
                <a:moveTo>
                  <a:pt x="2088747" y="729605"/>
                </a:moveTo>
                <a:lnTo>
                  <a:pt x="2088519" y="729609"/>
                </a:lnTo>
                <a:lnTo>
                  <a:pt x="2086828" y="738457"/>
                </a:lnTo>
                <a:cubicBezTo>
                  <a:pt x="2092289" y="740934"/>
                  <a:pt x="2095524" y="742150"/>
                  <a:pt x="2096534" y="742105"/>
                </a:cubicBezTo>
                <a:cubicBezTo>
                  <a:pt x="2097543" y="742061"/>
                  <a:pt x="2098048" y="739619"/>
                  <a:pt x="2098048" y="734781"/>
                </a:cubicBezTo>
                <a:cubicBezTo>
                  <a:pt x="2098048" y="731666"/>
                  <a:pt x="2094948" y="729941"/>
                  <a:pt x="2088747" y="729605"/>
                </a:cubicBezTo>
                <a:close/>
                <a:moveTo>
                  <a:pt x="664276" y="708662"/>
                </a:moveTo>
                <a:cubicBezTo>
                  <a:pt x="660136" y="708662"/>
                  <a:pt x="658066" y="711325"/>
                  <a:pt x="658066" y="716653"/>
                </a:cubicBezTo>
                <a:cubicBezTo>
                  <a:pt x="658066" y="721981"/>
                  <a:pt x="660136" y="724644"/>
                  <a:pt x="664276" y="724644"/>
                </a:cubicBezTo>
                <a:cubicBezTo>
                  <a:pt x="668417" y="724644"/>
                  <a:pt x="670487" y="721981"/>
                  <a:pt x="670487" y="716653"/>
                </a:cubicBezTo>
                <a:cubicBezTo>
                  <a:pt x="670487" y="711325"/>
                  <a:pt x="668417" y="708662"/>
                  <a:pt x="664276" y="708662"/>
                </a:cubicBezTo>
                <a:close/>
                <a:moveTo>
                  <a:pt x="1393752" y="704663"/>
                </a:moveTo>
                <a:cubicBezTo>
                  <a:pt x="1391199" y="704663"/>
                  <a:pt x="1389923" y="707727"/>
                  <a:pt x="1389923" y="713854"/>
                </a:cubicBezTo>
                <a:cubicBezTo>
                  <a:pt x="1389923" y="719982"/>
                  <a:pt x="1391993" y="723046"/>
                  <a:pt x="1396133" y="723046"/>
                </a:cubicBezTo>
                <a:cubicBezTo>
                  <a:pt x="1397174" y="723046"/>
                  <a:pt x="1398851" y="718664"/>
                  <a:pt x="1401162" y="709901"/>
                </a:cubicBezTo>
                <a:lnTo>
                  <a:pt x="1396438" y="704663"/>
                </a:lnTo>
                <a:close/>
                <a:moveTo>
                  <a:pt x="1345679" y="686480"/>
                </a:moveTo>
                <a:lnTo>
                  <a:pt x="1343441" y="692375"/>
                </a:lnTo>
                <a:cubicBezTo>
                  <a:pt x="1332868" y="696909"/>
                  <a:pt x="1317680" y="699979"/>
                  <a:pt x="1297878" y="701584"/>
                </a:cubicBezTo>
                <a:lnTo>
                  <a:pt x="1279888" y="702525"/>
                </a:lnTo>
                <a:lnTo>
                  <a:pt x="1280843" y="705710"/>
                </a:lnTo>
                <a:cubicBezTo>
                  <a:pt x="1281308" y="707539"/>
                  <a:pt x="1281780" y="709673"/>
                  <a:pt x="1282261" y="712111"/>
                </a:cubicBezTo>
                <a:cubicBezTo>
                  <a:pt x="1284186" y="721865"/>
                  <a:pt x="1284468" y="730907"/>
                  <a:pt x="1283109" y="739238"/>
                </a:cubicBezTo>
                <a:cubicBezTo>
                  <a:pt x="1281750" y="747570"/>
                  <a:pt x="1279591" y="754701"/>
                  <a:pt x="1276632" y="760632"/>
                </a:cubicBezTo>
                <a:cubicBezTo>
                  <a:pt x="1275483" y="762219"/>
                  <a:pt x="1275065" y="764262"/>
                  <a:pt x="1275380" y="766761"/>
                </a:cubicBezTo>
                <a:lnTo>
                  <a:pt x="1276271" y="769279"/>
                </a:lnTo>
                <a:lnTo>
                  <a:pt x="1276947" y="768128"/>
                </a:lnTo>
                <a:cubicBezTo>
                  <a:pt x="1280560" y="764515"/>
                  <a:pt x="1285719" y="762403"/>
                  <a:pt x="1292425" y="761794"/>
                </a:cubicBezTo>
                <a:cubicBezTo>
                  <a:pt x="1299130" y="761184"/>
                  <a:pt x="1307785" y="760879"/>
                  <a:pt x="1318390" y="760879"/>
                </a:cubicBezTo>
                <a:cubicBezTo>
                  <a:pt x="1325578" y="760879"/>
                  <a:pt x="1332560" y="760879"/>
                  <a:pt x="1339335" y="760879"/>
                </a:cubicBezTo>
                <a:cubicBezTo>
                  <a:pt x="1346111" y="760879"/>
                  <a:pt x="1349899" y="760879"/>
                  <a:pt x="1350699" y="760879"/>
                </a:cubicBezTo>
                <a:cubicBezTo>
                  <a:pt x="1346749" y="760879"/>
                  <a:pt x="1345523" y="758254"/>
                  <a:pt x="1347022" y="753002"/>
                </a:cubicBezTo>
                <a:cubicBezTo>
                  <a:pt x="1348521" y="747751"/>
                  <a:pt x="1349270" y="741277"/>
                  <a:pt x="1349270" y="733581"/>
                </a:cubicBezTo>
                <a:cubicBezTo>
                  <a:pt x="1349270" y="720512"/>
                  <a:pt x="1350464" y="713381"/>
                  <a:pt x="1352851" y="712187"/>
                </a:cubicBezTo>
                <a:lnTo>
                  <a:pt x="1353975" y="711937"/>
                </a:lnTo>
                <a:lnTo>
                  <a:pt x="1351475" y="708611"/>
                </a:lnTo>
                <a:cubicBezTo>
                  <a:pt x="1349789" y="704512"/>
                  <a:pt x="1348654" y="699291"/>
                  <a:pt x="1348070" y="692947"/>
                </a:cubicBezTo>
                <a:cubicBezTo>
                  <a:pt x="1347752" y="689937"/>
                  <a:pt x="1347835" y="688521"/>
                  <a:pt x="1348317" y="688699"/>
                </a:cubicBezTo>
                <a:close/>
                <a:moveTo>
                  <a:pt x="1422045" y="684724"/>
                </a:moveTo>
                <a:lnTo>
                  <a:pt x="1423508" y="685517"/>
                </a:lnTo>
                <a:lnTo>
                  <a:pt x="1425615" y="685274"/>
                </a:lnTo>
                <a:close/>
                <a:moveTo>
                  <a:pt x="655685" y="675095"/>
                </a:moveTo>
                <a:cubicBezTo>
                  <a:pt x="653589" y="676264"/>
                  <a:pt x="652612" y="676759"/>
                  <a:pt x="652751" y="676581"/>
                </a:cubicBezTo>
                <a:cubicBezTo>
                  <a:pt x="651799" y="676505"/>
                  <a:pt x="650926" y="676751"/>
                  <a:pt x="650134" y="677320"/>
                </a:cubicBezTo>
                <a:lnTo>
                  <a:pt x="648617" y="679218"/>
                </a:lnTo>
                <a:lnTo>
                  <a:pt x="648827" y="679210"/>
                </a:lnTo>
                <a:cubicBezTo>
                  <a:pt x="651989" y="678410"/>
                  <a:pt x="654275" y="677039"/>
                  <a:pt x="655685" y="675095"/>
                </a:cubicBezTo>
                <a:close/>
                <a:moveTo>
                  <a:pt x="1756057" y="658441"/>
                </a:moveTo>
                <a:lnTo>
                  <a:pt x="1752157" y="659648"/>
                </a:lnTo>
                <a:cubicBezTo>
                  <a:pt x="1753738" y="659648"/>
                  <a:pt x="1755015" y="659284"/>
                  <a:pt x="1755986" y="658557"/>
                </a:cubicBezTo>
                <a:close/>
                <a:moveTo>
                  <a:pt x="241945" y="654483"/>
                </a:moveTo>
                <a:lnTo>
                  <a:pt x="239657" y="655493"/>
                </a:lnTo>
                <a:cubicBezTo>
                  <a:pt x="238726" y="656725"/>
                  <a:pt x="238261" y="658573"/>
                  <a:pt x="238261" y="661037"/>
                </a:cubicBezTo>
                <a:cubicBezTo>
                  <a:pt x="238261" y="665177"/>
                  <a:pt x="239163" y="668409"/>
                  <a:pt x="240966" y="670733"/>
                </a:cubicBezTo>
                <a:cubicBezTo>
                  <a:pt x="241811" y="669431"/>
                  <a:pt x="242309" y="667323"/>
                  <a:pt x="242462" y="664408"/>
                </a:cubicBezTo>
                <a:close/>
                <a:moveTo>
                  <a:pt x="1573323" y="633618"/>
                </a:moveTo>
                <a:lnTo>
                  <a:pt x="1575774" y="640293"/>
                </a:lnTo>
                <a:cubicBezTo>
                  <a:pt x="1575774" y="637429"/>
                  <a:pt x="1575157" y="635281"/>
                  <a:pt x="1573922" y="633849"/>
                </a:cubicBezTo>
                <a:close/>
                <a:moveTo>
                  <a:pt x="1723498" y="613555"/>
                </a:moveTo>
                <a:lnTo>
                  <a:pt x="1723478" y="613561"/>
                </a:lnTo>
                <a:cubicBezTo>
                  <a:pt x="1722538" y="614218"/>
                  <a:pt x="1721849" y="615204"/>
                  <a:pt x="1721411" y="616518"/>
                </a:cubicBezTo>
                <a:close/>
                <a:moveTo>
                  <a:pt x="2144463" y="610175"/>
                </a:moveTo>
                <a:cubicBezTo>
                  <a:pt x="2137929" y="610175"/>
                  <a:pt x="2134662" y="612639"/>
                  <a:pt x="2134662" y="617566"/>
                </a:cubicBezTo>
                <a:cubicBezTo>
                  <a:pt x="2134662" y="618125"/>
                  <a:pt x="2136790" y="619795"/>
                  <a:pt x="2141044" y="622576"/>
                </a:cubicBezTo>
                <a:cubicBezTo>
                  <a:pt x="2149858" y="619477"/>
                  <a:pt x="2154265" y="616607"/>
                  <a:pt x="2154265" y="613966"/>
                </a:cubicBezTo>
                <a:cubicBezTo>
                  <a:pt x="2154265" y="611438"/>
                  <a:pt x="2150998" y="610175"/>
                  <a:pt x="2144463" y="610175"/>
                </a:cubicBezTo>
                <a:close/>
                <a:moveTo>
                  <a:pt x="1375807" y="610175"/>
                </a:moveTo>
                <a:cubicBezTo>
                  <a:pt x="1371666" y="610175"/>
                  <a:pt x="1368625" y="612073"/>
                  <a:pt x="1366682" y="615871"/>
                </a:cubicBezTo>
                <a:cubicBezTo>
                  <a:pt x="1371838" y="612365"/>
                  <a:pt x="1376734" y="611826"/>
                  <a:pt x="1381369" y="614251"/>
                </a:cubicBezTo>
                <a:cubicBezTo>
                  <a:pt x="1380213" y="611534"/>
                  <a:pt x="1378359" y="610175"/>
                  <a:pt x="1375807" y="610175"/>
                </a:cubicBezTo>
                <a:close/>
                <a:moveTo>
                  <a:pt x="1336146" y="589537"/>
                </a:moveTo>
                <a:lnTo>
                  <a:pt x="1328543" y="592382"/>
                </a:lnTo>
                <a:cubicBezTo>
                  <a:pt x="1314421" y="596560"/>
                  <a:pt x="1304661" y="598649"/>
                  <a:pt x="1299264" y="598649"/>
                </a:cubicBezTo>
                <a:cubicBezTo>
                  <a:pt x="1294285" y="598649"/>
                  <a:pt x="1289783" y="599323"/>
                  <a:pt x="1285757" y="600669"/>
                </a:cubicBezTo>
                <a:lnTo>
                  <a:pt x="1275436" y="603535"/>
                </a:lnTo>
                <a:lnTo>
                  <a:pt x="1275530" y="606927"/>
                </a:lnTo>
                <a:cubicBezTo>
                  <a:pt x="1275554" y="608533"/>
                  <a:pt x="1275565" y="610486"/>
                  <a:pt x="1275565" y="612785"/>
                </a:cubicBezTo>
                <a:cubicBezTo>
                  <a:pt x="1275565" y="619858"/>
                  <a:pt x="1275213" y="626133"/>
                  <a:pt x="1274508" y="631608"/>
                </a:cubicBezTo>
                <a:lnTo>
                  <a:pt x="1272037" y="642538"/>
                </a:lnTo>
                <a:lnTo>
                  <a:pt x="1273418" y="642922"/>
                </a:lnTo>
                <a:cubicBezTo>
                  <a:pt x="1278837" y="645881"/>
                  <a:pt x="1281547" y="650992"/>
                  <a:pt x="1281547" y="658257"/>
                </a:cubicBezTo>
                <a:cubicBezTo>
                  <a:pt x="1281522" y="658181"/>
                  <a:pt x="1282227" y="659108"/>
                  <a:pt x="1283662" y="661038"/>
                </a:cubicBezTo>
                <a:cubicBezTo>
                  <a:pt x="1284043" y="661419"/>
                  <a:pt x="1286818" y="661610"/>
                  <a:pt x="1291987" y="661610"/>
                </a:cubicBezTo>
                <a:cubicBezTo>
                  <a:pt x="1297155" y="661610"/>
                  <a:pt x="1298495" y="662854"/>
                  <a:pt x="1296006" y="665343"/>
                </a:cubicBezTo>
                <a:cubicBezTo>
                  <a:pt x="1298229" y="660835"/>
                  <a:pt x="1305131" y="658085"/>
                  <a:pt x="1316713" y="657095"/>
                </a:cubicBezTo>
                <a:cubicBezTo>
                  <a:pt x="1322505" y="656600"/>
                  <a:pt x="1327331" y="656644"/>
                  <a:pt x="1331191" y="657228"/>
                </a:cubicBezTo>
                <a:lnTo>
                  <a:pt x="1339506" y="660456"/>
                </a:lnTo>
                <a:lnTo>
                  <a:pt x="1340831" y="654618"/>
                </a:lnTo>
                <a:cubicBezTo>
                  <a:pt x="1343644" y="649005"/>
                  <a:pt x="1345754" y="643309"/>
                  <a:pt x="1347160" y="637531"/>
                </a:cubicBezTo>
                <a:lnTo>
                  <a:pt x="1348792" y="623926"/>
                </a:lnTo>
                <a:lnTo>
                  <a:pt x="1344625" y="621561"/>
                </a:lnTo>
                <a:cubicBezTo>
                  <a:pt x="1340439" y="617616"/>
                  <a:pt x="1337782" y="611402"/>
                  <a:pt x="1336653" y="602920"/>
                </a:cubicBezTo>
                <a:close/>
                <a:moveTo>
                  <a:pt x="2339412" y="587448"/>
                </a:moveTo>
                <a:lnTo>
                  <a:pt x="2346060" y="589787"/>
                </a:lnTo>
                <a:lnTo>
                  <a:pt x="2345870" y="589296"/>
                </a:lnTo>
                <a:cubicBezTo>
                  <a:pt x="2344434" y="588064"/>
                  <a:pt x="2342282" y="587448"/>
                  <a:pt x="2339412" y="587448"/>
                </a:cubicBezTo>
                <a:close/>
                <a:moveTo>
                  <a:pt x="230679" y="586665"/>
                </a:moveTo>
                <a:cubicBezTo>
                  <a:pt x="228978" y="586665"/>
                  <a:pt x="227384" y="588151"/>
                  <a:pt x="225898" y="591123"/>
                </a:cubicBezTo>
                <a:cubicBezTo>
                  <a:pt x="226031" y="593422"/>
                  <a:pt x="226119" y="595254"/>
                  <a:pt x="226160" y="596619"/>
                </a:cubicBezTo>
                <a:lnTo>
                  <a:pt x="226152" y="598050"/>
                </a:lnTo>
                <a:lnTo>
                  <a:pt x="227898" y="597867"/>
                </a:lnTo>
                <a:cubicBezTo>
                  <a:pt x="231924" y="597867"/>
                  <a:pt x="234204" y="594628"/>
                  <a:pt x="234737" y="588151"/>
                </a:cubicBezTo>
                <a:cubicBezTo>
                  <a:pt x="234623" y="587681"/>
                  <a:pt x="233270" y="587186"/>
                  <a:pt x="230679" y="586665"/>
                </a:cubicBezTo>
                <a:close/>
                <a:moveTo>
                  <a:pt x="1381121" y="576685"/>
                </a:moveTo>
                <a:cubicBezTo>
                  <a:pt x="1380467" y="576685"/>
                  <a:pt x="1379977" y="577301"/>
                  <a:pt x="1379650" y="578533"/>
                </a:cubicBezTo>
                <a:lnTo>
                  <a:pt x="1379392" y="581451"/>
                </a:lnTo>
                <a:lnTo>
                  <a:pt x="1380636" y="581038"/>
                </a:lnTo>
                <a:lnTo>
                  <a:pt x="1381458" y="579591"/>
                </a:lnTo>
                <a:lnTo>
                  <a:pt x="1380559" y="578761"/>
                </a:lnTo>
                <a:cubicBezTo>
                  <a:pt x="1379588" y="577364"/>
                  <a:pt x="1379775" y="576672"/>
                  <a:pt x="1381121" y="576685"/>
                </a:cubicBezTo>
                <a:close/>
                <a:moveTo>
                  <a:pt x="1078966" y="569437"/>
                </a:moveTo>
                <a:lnTo>
                  <a:pt x="1076226" y="570570"/>
                </a:lnTo>
                <a:lnTo>
                  <a:pt x="1076961" y="570856"/>
                </a:lnTo>
                <a:close/>
                <a:moveTo>
                  <a:pt x="1239806" y="560916"/>
                </a:moveTo>
                <a:cubicBezTo>
                  <a:pt x="1238382" y="560710"/>
                  <a:pt x="1236646" y="560835"/>
                  <a:pt x="1234598" y="561292"/>
                </a:cubicBezTo>
                <a:cubicBezTo>
                  <a:pt x="1230503" y="562207"/>
                  <a:pt x="1228455" y="562651"/>
                  <a:pt x="1228455" y="562626"/>
                </a:cubicBezTo>
                <a:cubicBezTo>
                  <a:pt x="1229255" y="567503"/>
                  <a:pt x="1232125" y="569941"/>
                  <a:pt x="1237065" y="569941"/>
                </a:cubicBezTo>
                <a:cubicBezTo>
                  <a:pt x="1238818" y="569941"/>
                  <a:pt x="1240844" y="567471"/>
                  <a:pt x="1243142" y="562531"/>
                </a:cubicBezTo>
                <a:cubicBezTo>
                  <a:pt x="1242342" y="561661"/>
                  <a:pt x="1241230" y="561123"/>
                  <a:pt x="1239806" y="560916"/>
                </a:cubicBezTo>
                <a:close/>
                <a:moveTo>
                  <a:pt x="677421" y="540012"/>
                </a:moveTo>
                <a:cubicBezTo>
                  <a:pt x="676964" y="540012"/>
                  <a:pt x="675618" y="540561"/>
                  <a:pt x="673382" y="541660"/>
                </a:cubicBezTo>
                <a:cubicBezTo>
                  <a:pt x="671147" y="542758"/>
                  <a:pt x="670030" y="545759"/>
                  <a:pt x="670030" y="550661"/>
                </a:cubicBezTo>
                <a:cubicBezTo>
                  <a:pt x="671884" y="554344"/>
                  <a:pt x="673665" y="556157"/>
                  <a:pt x="675373" y="556100"/>
                </a:cubicBezTo>
                <a:cubicBezTo>
                  <a:pt x="677081" y="556042"/>
                  <a:pt x="678688" y="554668"/>
                  <a:pt x="680193" y="551975"/>
                </a:cubicBezTo>
                <a:cubicBezTo>
                  <a:pt x="681698" y="549283"/>
                  <a:pt x="681901" y="546616"/>
                  <a:pt x="680802" y="543974"/>
                </a:cubicBezTo>
                <a:cubicBezTo>
                  <a:pt x="679704" y="541333"/>
                  <a:pt x="678577" y="540012"/>
                  <a:pt x="677421" y="540012"/>
                </a:cubicBezTo>
                <a:close/>
                <a:moveTo>
                  <a:pt x="1408096" y="532432"/>
                </a:moveTo>
                <a:cubicBezTo>
                  <a:pt x="1404832" y="532432"/>
                  <a:pt x="1402384" y="532662"/>
                  <a:pt x="1400752" y="533122"/>
                </a:cubicBezTo>
                <a:lnTo>
                  <a:pt x="1400571" y="533275"/>
                </a:lnTo>
                <a:close/>
                <a:moveTo>
                  <a:pt x="1370682" y="511648"/>
                </a:moveTo>
                <a:cubicBezTo>
                  <a:pt x="1361182" y="511140"/>
                  <a:pt x="1356433" y="511759"/>
                  <a:pt x="1356433" y="513505"/>
                </a:cubicBezTo>
                <a:cubicBezTo>
                  <a:pt x="1356433" y="515252"/>
                  <a:pt x="1359703" y="516125"/>
                  <a:pt x="1366243" y="516125"/>
                </a:cubicBezTo>
                <a:cubicBezTo>
                  <a:pt x="1371311" y="516125"/>
                  <a:pt x="1373813" y="515522"/>
                  <a:pt x="1373749" y="514315"/>
                </a:cubicBezTo>
                <a:cubicBezTo>
                  <a:pt x="1373686" y="513109"/>
                  <a:pt x="1372663" y="512220"/>
                  <a:pt x="1370682" y="511648"/>
                </a:cubicBezTo>
                <a:close/>
                <a:moveTo>
                  <a:pt x="686393" y="506541"/>
                </a:moveTo>
                <a:cubicBezTo>
                  <a:pt x="681060" y="506541"/>
                  <a:pt x="678393" y="509005"/>
                  <a:pt x="678393" y="513932"/>
                </a:cubicBezTo>
                <a:cubicBezTo>
                  <a:pt x="678393" y="518860"/>
                  <a:pt x="681063" y="521324"/>
                  <a:pt x="686403" y="521324"/>
                </a:cubicBezTo>
                <a:cubicBezTo>
                  <a:pt x="691743" y="521324"/>
                  <a:pt x="694414" y="518860"/>
                  <a:pt x="694414" y="513932"/>
                </a:cubicBezTo>
                <a:cubicBezTo>
                  <a:pt x="694414" y="509005"/>
                  <a:pt x="691740" y="506541"/>
                  <a:pt x="686393" y="506541"/>
                </a:cubicBezTo>
                <a:close/>
                <a:moveTo>
                  <a:pt x="1307627" y="505362"/>
                </a:moveTo>
                <a:cubicBezTo>
                  <a:pt x="1289085" y="505362"/>
                  <a:pt x="1278994" y="505809"/>
                  <a:pt x="1277356" y="506705"/>
                </a:cubicBezTo>
                <a:cubicBezTo>
                  <a:pt x="1275718" y="507600"/>
                  <a:pt x="1274664" y="511381"/>
                  <a:pt x="1274194" y="518049"/>
                </a:cubicBezTo>
                <a:cubicBezTo>
                  <a:pt x="1273495" y="527764"/>
                  <a:pt x="1273949" y="536277"/>
                  <a:pt x="1275556" y="543585"/>
                </a:cubicBezTo>
                <a:cubicBezTo>
                  <a:pt x="1276359" y="547240"/>
                  <a:pt x="1276654" y="550701"/>
                  <a:pt x="1276439" y="553970"/>
                </a:cubicBezTo>
                <a:lnTo>
                  <a:pt x="1275469" y="558096"/>
                </a:lnTo>
                <a:lnTo>
                  <a:pt x="1280699" y="558835"/>
                </a:lnTo>
                <a:cubicBezTo>
                  <a:pt x="1285519" y="559572"/>
                  <a:pt x="1292329" y="559940"/>
                  <a:pt x="1301131" y="559940"/>
                </a:cubicBezTo>
                <a:cubicBezTo>
                  <a:pt x="1309230" y="560502"/>
                  <a:pt x="1316317" y="561227"/>
                  <a:pt x="1322391" y="562114"/>
                </a:cubicBezTo>
                <a:lnTo>
                  <a:pt x="1332101" y="564128"/>
                </a:lnTo>
                <a:lnTo>
                  <a:pt x="1332090" y="562548"/>
                </a:lnTo>
                <a:cubicBezTo>
                  <a:pt x="1332247" y="561610"/>
                  <a:pt x="1332569" y="561140"/>
                  <a:pt x="1333058" y="561140"/>
                </a:cubicBezTo>
                <a:cubicBezTo>
                  <a:pt x="1335014" y="561140"/>
                  <a:pt x="1336030" y="560842"/>
                  <a:pt x="1336106" y="560245"/>
                </a:cubicBezTo>
                <a:cubicBezTo>
                  <a:pt x="1337275" y="548535"/>
                  <a:pt x="1340958" y="541125"/>
                  <a:pt x="1347155" y="538013"/>
                </a:cubicBezTo>
                <a:cubicBezTo>
                  <a:pt x="1346965" y="538153"/>
                  <a:pt x="1346870" y="538115"/>
                  <a:pt x="1346870" y="537899"/>
                </a:cubicBezTo>
                <a:cubicBezTo>
                  <a:pt x="1346870" y="537683"/>
                  <a:pt x="1347936" y="537836"/>
                  <a:pt x="1350070" y="538356"/>
                </a:cubicBezTo>
                <a:cubicBezTo>
                  <a:pt x="1342044" y="534368"/>
                  <a:pt x="1337389" y="526653"/>
                  <a:pt x="1336106" y="515210"/>
                </a:cubicBezTo>
                <a:cubicBezTo>
                  <a:pt x="1335306" y="508810"/>
                  <a:pt x="1334909" y="505812"/>
                  <a:pt x="1334916" y="506219"/>
                </a:cubicBezTo>
                <a:cubicBezTo>
                  <a:pt x="1334922" y="506625"/>
                  <a:pt x="1334535" y="506584"/>
                  <a:pt x="1333754" y="506095"/>
                </a:cubicBezTo>
                <a:cubicBezTo>
                  <a:pt x="1332973" y="505606"/>
                  <a:pt x="1331214" y="505362"/>
                  <a:pt x="1328477" y="505362"/>
                </a:cubicBezTo>
                <a:cubicBezTo>
                  <a:pt x="1325740" y="505362"/>
                  <a:pt x="1318790" y="505362"/>
                  <a:pt x="1307627" y="505362"/>
                </a:cubicBezTo>
                <a:close/>
                <a:moveTo>
                  <a:pt x="1194891" y="505122"/>
                </a:moveTo>
                <a:lnTo>
                  <a:pt x="1194627" y="505331"/>
                </a:lnTo>
                <a:lnTo>
                  <a:pt x="1194654" y="505386"/>
                </a:lnTo>
                <a:close/>
                <a:moveTo>
                  <a:pt x="2733956" y="504074"/>
                </a:moveTo>
                <a:cubicBezTo>
                  <a:pt x="2732248" y="503306"/>
                  <a:pt x="2730594" y="503391"/>
                  <a:pt x="2728993" y="504331"/>
                </a:cubicBezTo>
                <a:cubicBezTo>
                  <a:pt x="2727330" y="508319"/>
                  <a:pt x="2727041" y="511948"/>
                  <a:pt x="2728127" y="515218"/>
                </a:cubicBezTo>
                <a:cubicBezTo>
                  <a:pt x="2729213" y="518489"/>
                  <a:pt x="2730883" y="520124"/>
                  <a:pt x="2733137" y="520124"/>
                </a:cubicBezTo>
                <a:cubicBezTo>
                  <a:pt x="2735391" y="520124"/>
                  <a:pt x="2736518" y="517641"/>
                  <a:pt x="2736518" y="512675"/>
                </a:cubicBezTo>
                <a:cubicBezTo>
                  <a:pt x="2736518" y="507709"/>
                  <a:pt x="2735664" y="504842"/>
                  <a:pt x="2733956" y="504074"/>
                </a:cubicBezTo>
                <a:close/>
                <a:moveTo>
                  <a:pt x="1238988" y="499279"/>
                </a:moveTo>
                <a:lnTo>
                  <a:pt x="1237923" y="504181"/>
                </a:lnTo>
                <a:cubicBezTo>
                  <a:pt x="1239777" y="504168"/>
                  <a:pt x="1241132" y="504279"/>
                  <a:pt x="1241990" y="504514"/>
                </a:cubicBezTo>
                <a:cubicBezTo>
                  <a:pt x="1242847" y="504749"/>
                  <a:pt x="1243695" y="503488"/>
                  <a:pt x="1244533" y="500732"/>
                </a:cubicBezTo>
                <a:close/>
                <a:moveTo>
                  <a:pt x="1197822" y="496751"/>
                </a:moveTo>
                <a:lnTo>
                  <a:pt x="1196232" y="503622"/>
                </a:lnTo>
                <a:lnTo>
                  <a:pt x="1197010" y="502752"/>
                </a:lnTo>
                <a:cubicBezTo>
                  <a:pt x="1197552" y="501298"/>
                  <a:pt x="1197822" y="499297"/>
                  <a:pt x="1197822" y="496751"/>
                </a:cubicBezTo>
                <a:close/>
                <a:moveTo>
                  <a:pt x="667863" y="486074"/>
                </a:moveTo>
                <a:lnTo>
                  <a:pt x="663076" y="486196"/>
                </a:lnTo>
                <a:lnTo>
                  <a:pt x="662231" y="486110"/>
                </a:lnTo>
                <a:lnTo>
                  <a:pt x="663514" y="487472"/>
                </a:lnTo>
                <a:cubicBezTo>
                  <a:pt x="665458" y="490101"/>
                  <a:pt x="667690" y="491415"/>
                  <a:pt x="670211" y="491415"/>
                </a:cubicBezTo>
                <a:cubicBezTo>
                  <a:pt x="672731" y="491415"/>
                  <a:pt x="671681" y="490031"/>
                  <a:pt x="667058" y="487262"/>
                </a:cubicBezTo>
                <a:close/>
                <a:moveTo>
                  <a:pt x="1396133" y="480997"/>
                </a:moveTo>
                <a:cubicBezTo>
                  <a:pt x="1390405" y="480997"/>
                  <a:pt x="1387541" y="483460"/>
                  <a:pt x="1387541" y="488388"/>
                </a:cubicBezTo>
                <a:cubicBezTo>
                  <a:pt x="1387541" y="492706"/>
                  <a:pt x="1389354" y="495221"/>
                  <a:pt x="1392980" y="495932"/>
                </a:cubicBezTo>
                <a:cubicBezTo>
                  <a:pt x="1396606" y="496643"/>
                  <a:pt x="1399273" y="496351"/>
                  <a:pt x="1400981" y="495056"/>
                </a:cubicBezTo>
                <a:cubicBezTo>
                  <a:pt x="1402689" y="493760"/>
                  <a:pt x="1403194" y="491093"/>
                  <a:pt x="1402496" y="487055"/>
                </a:cubicBezTo>
                <a:cubicBezTo>
                  <a:pt x="1401797" y="483016"/>
                  <a:pt x="1399676" y="480997"/>
                  <a:pt x="1396133" y="480997"/>
                </a:cubicBezTo>
                <a:close/>
                <a:moveTo>
                  <a:pt x="1980395" y="472634"/>
                </a:moveTo>
                <a:cubicBezTo>
                  <a:pt x="1980395" y="472634"/>
                  <a:pt x="1983297" y="472956"/>
                  <a:pt x="1989101" y="473600"/>
                </a:cubicBezTo>
                <a:lnTo>
                  <a:pt x="1991446" y="473861"/>
                </a:lnTo>
                <a:lnTo>
                  <a:pt x="1988906" y="472991"/>
                </a:lnTo>
                <a:cubicBezTo>
                  <a:pt x="1986966" y="472753"/>
                  <a:pt x="1984129" y="472634"/>
                  <a:pt x="1980395" y="472634"/>
                </a:cubicBezTo>
                <a:close/>
                <a:moveTo>
                  <a:pt x="456616" y="454490"/>
                </a:moveTo>
                <a:lnTo>
                  <a:pt x="460651" y="459564"/>
                </a:lnTo>
                <a:cubicBezTo>
                  <a:pt x="464994" y="467146"/>
                  <a:pt x="467166" y="475772"/>
                  <a:pt x="467166" y="485443"/>
                </a:cubicBezTo>
                <a:cubicBezTo>
                  <a:pt x="467166" y="495114"/>
                  <a:pt x="464759" y="502344"/>
                  <a:pt x="459946" y="507132"/>
                </a:cubicBezTo>
                <a:cubicBezTo>
                  <a:pt x="459972" y="507106"/>
                  <a:pt x="459984" y="508554"/>
                  <a:pt x="459984" y="511475"/>
                </a:cubicBezTo>
                <a:cubicBezTo>
                  <a:pt x="459984" y="514396"/>
                  <a:pt x="456793" y="516853"/>
                  <a:pt x="450412" y="518847"/>
                </a:cubicBezTo>
                <a:cubicBezTo>
                  <a:pt x="444030" y="520841"/>
                  <a:pt x="440839" y="519197"/>
                  <a:pt x="440839" y="513913"/>
                </a:cubicBezTo>
                <a:cubicBezTo>
                  <a:pt x="440839" y="515958"/>
                  <a:pt x="440950" y="517231"/>
                  <a:pt x="441172" y="517733"/>
                </a:cubicBezTo>
                <a:cubicBezTo>
                  <a:pt x="441395" y="518235"/>
                  <a:pt x="439613" y="518485"/>
                  <a:pt x="435829" y="518485"/>
                </a:cubicBezTo>
                <a:cubicBezTo>
                  <a:pt x="442154" y="518485"/>
                  <a:pt x="448551" y="522530"/>
                  <a:pt x="455022" y="530620"/>
                </a:cubicBezTo>
                <a:cubicBezTo>
                  <a:pt x="461492" y="538710"/>
                  <a:pt x="465648" y="545073"/>
                  <a:pt x="467490" y="549708"/>
                </a:cubicBezTo>
                <a:cubicBezTo>
                  <a:pt x="468036" y="551309"/>
                  <a:pt x="469274" y="553395"/>
                  <a:pt x="471205" y="555966"/>
                </a:cubicBezTo>
                <a:cubicBezTo>
                  <a:pt x="473135" y="558538"/>
                  <a:pt x="474970" y="560570"/>
                  <a:pt x="476710" y="562062"/>
                </a:cubicBezTo>
                <a:cubicBezTo>
                  <a:pt x="478450" y="563555"/>
                  <a:pt x="479904" y="564498"/>
                  <a:pt x="481073" y="564891"/>
                </a:cubicBezTo>
                <a:cubicBezTo>
                  <a:pt x="485772" y="566911"/>
                  <a:pt x="495297" y="568450"/>
                  <a:pt x="509648" y="569511"/>
                </a:cubicBezTo>
                <a:cubicBezTo>
                  <a:pt x="523999" y="570571"/>
                  <a:pt x="531727" y="571165"/>
                  <a:pt x="532831" y="571292"/>
                </a:cubicBezTo>
                <a:cubicBezTo>
                  <a:pt x="538623" y="568981"/>
                  <a:pt x="553342" y="567330"/>
                  <a:pt x="576989" y="566339"/>
                </a:cubicBezTo>
                <a:lnTo>
                  <a:pt x="611718" y="566339"/>
                </a:lnTo>
                <a:lnTo>
                  <a:pt x="616994" y="579560"/>
                </a:lnTo>
                <a:cubicBezTo>
                  <a:pt x="619166" y="588399"/>
                  <a:pt x="618296" y="595835"/>
                  <a:pt x="614385" y="601867"/>
                </a:cubicBezTo>
                <a:cubicBezTo>
                  <a:pt x="610473" y="607900"/>
                  <a:pt x="584044" y="611354"/>
                  <a:pt x="535098" y="612230"/>
                </a:cubicBezTo>
                <a:lnTo>
                  <a:pt x="474443" y="612230"/>
                </a:lnTo>
                <a:lnTo>
                  <a:pt x="473948" y="613221"/>
                </a:lnTo>
                <a:cubicBezTo>
                  <a:pt x="471382" y="616434"/>
                  <a:pt x="469516" y="621514"/>
                  <a:pt x="468347" y="628461"/>
                </a:cubicBezTo>
                <a:cubicBezTo>
                  <a:pt x="468347" y="635370"/>
                  <a:pt x="467398" y="641682"/>
                  <a:pt x="465499" y="647397"/>
                </a:cubicBezTo>
                <a:cubicBezTo>
                  <a:pt x="464550" y="650254"/>
                  <a:pt x="463305" y="652717"/>
                  <a:pt x="461763" y="654786"/>
                </a:cubicBezTo>
                <a:lnTo>
                  <a:pt x="460380" y="656045"/>
                </a:lnTo>
                <a:lnTo>
                  <a:pt x="465280" y="656045"/>
                </a:lnTo>
                <a:lnTo>
                  <a:pt x="466976" y="691612"/>
                </a:lnTo>
                <a:cubicBezTo>
                  <a:pt x="467623" y="705328"/>
                  <a:pt x="468833" y="712894"/>
                  <a:pt x="470605" y="714310"/>
                </a:cubicBezTo>
                <a:cubicBezTo>
                  <a:pt x="472376" y="715726"/>
                  <a:pt x="475078" y="716637"/>
                  <a:pt x="478710" y="717044"/>
                </a:cubicBezTo>
                <a:cubicBezTo>
                  <a:pt x="489467" y="717044"/>
                  <a:pt x="495427" y="717637"/>
                  <a:pt x="496589" y="718825"/>
                </a:cubicBezTo>
                <a:cubicBezTo>
                  <a:pt x="497751" y="720012"/>
                  <a:pt x="506009" y="720669"/>
                  <a:pt x="521363" y="720796"/>
                </a:cubicBezTo>
                <a:cubicBezTo>
                  <a:pt x="542458" y="719907"/>
                  <a:pt x="555368" y="720415"/>
                  <a:pt x="560092" y="722320"/>
                </a:cubicBezTo>
                <a:cubicBezTo>
                  <a:pt x="560333" y="721965"/>
                  <a:pt x="560505" y="721977"/>
                  <a:pt x="560606" y="722359"/>
                </a:cubicBezTo>
                <a:cubicBezTo>
                  <a:pt x="566512" y="718002"/>
                  <a:pt x="575230" y="717520"/>
                  <a:pt x="586762" y="720911"/>
                </a:cubicBezTo>
                <a:cubicBezTo>
                  <a:pt x="592655" y="723108"/>
                  <a:pt x="596760" y="724206"/>
                  <a:pt x="599078" y="724206"/>
                </a:cubicBezTo>
                <a:cubicBezTo>
                  <a:pt x="601396" y="724206"/>
                  <a:pt x="602110" y="725527"/>
                  <a:pt x="601221" y="728169"/>
                </a:cubicBezTo>
                <a:cubicBezTo>
                  <a:pt x="603202" y="722289"/>
                  <a:pt x="607390" y="718460"/>
                  <a:pt x="613784" y="716682"/>
                </a:cubicBezTo>
                <a:lnTo>
                  <a:pt x="619020" y="715848"/>
                </a:lnTo>
                <a:lnTo>
                  <a:pt x="615766" y="708061"/>
                </a:lnTo>
                <a:cubicBezTo>
                  <a:pt x="612864" y="700397"/>
                  <a:pt x="612130" y="693568"/>
                  <a:pt x="613565" y="687573"/>
                </a:cubicBezTo>
                <a:lnTo>
                  <a:pt x="618960" y="682470"/>
                </a:lnTo>
                <a:lnTo>
                  <a:pt x="615180" y="677715"/>
                </a:lnTo>
                <a:cubicBezTo>
                  <a:pt x="613469" y="673321"/>
                  <a:pt x="612613" y="667761"/>
                  <a:pt x="612613" y="661037"/>
                </a:cubicBezTo>
                <a:cubicBezTo>
                  <a:pt x="612613" y="649619"/>
                  <a:pt x="615635" y="641637"/>
                  <a:pt x="621681" y="637091"/>
                </a:cubicBezTo>
                <a:cubicBezTo>
                  <a:pt x="621579" y="637154"/>
                  <a:pt x="622087" y="632341"/>
                  <a:pt x="623205" y="622651"/>
                </a:cubicBezTo>
                <a:cubicBezTo>
                  <a:pt x="624322" y="612961"/>
                  <a:pt x="626862" y="605468"/>
                  <a:pt x="630825" y="600172"/>
                </a:cubicBezTo>
                <a:cubicBezTo>
                  <a:pt x="633034" y="599550"/>
                  <a:pt x="631936" y="596978"/>
                  <a:pt x="627529" y="592457"/>
                </a:cubicBezTo>
                <a:cubicBezTo>
                  <a:pt x="624760" y="583859"/>
                  <a:pt x="624770" y="577531"/>
                  <a:pt x="627558" y="573473"/>
                </a:cubicBezTo>
                <a:cubicBezTo>
                  <a:pt x="630345" y="569416"/>
                  <a:pt x="631739" y="567107"/>
                  <a:pt x="631739" y="566549"/>
                </a:cubicBezTo>
                <a:cubicBezTo>
                  <a:pt x="631739" y="563094"/>
                  <a:pt x="632685" y="558084"/>
                  <a:pt x="634577" y="551518"/>
                </a:cubicBezTo>
                <a:lnTo>
                  <a:pt x="636659" y="551103"/>
                </a:lnTo>
                <a:lnTo>
                  <a:pt x="628663" y="544079"/>
                </a:lnTo>
                <a:cubicBezTo>
                  <a:pt x="626649" y="541380"/>
                  <a:pt x="625065" y="537885"/>
                  <a:pt x="623910" y="533592"/>
                </a:cubicBezTo>
                <a:cubicBezTo>
                  <a:pt x="622754" y="529299"/>
                  <a:pt x="622376" y="524788"/>
                  <a:pt x="622776" y="520057"/>
                </a:cubicBezTo>
                <a:cubicBezTo>
                  <a:pt x="623176" y="515326"/>
                  <a:pt x="623376" y="509919"/>
                  <a:pt x="623376" y="503836"/>
                </a:cubicBezTo>
                <a:lnTo>
                  <a:pt x="624576" y="486672"/>
                </a:lnTo>
                <a:lnTo>
                  <a:pt x="617852" y="480252"/>
                </a:lnTo>
                <a:cubicBezTo>
                  <a:pt x="614600" y="476531"/>
                  <a:pt x="610721" y="474670"/>
                  <a:pt x="606212" y="474670"/>
                </a:cubicBezTo>
                <a:cubicBezTo>
                  <a:pt x="601704" y="474670"/>
                  <a:pt x="599449" y="470213"/>
                  <a:pt x="599449" y="461297"/>
                </a:cubicBezTo>
                <a:cubicBezTo>
                  <a:pt x="599449" y="464841"/>
                  <a:pt x="599030" y="466403"/>
                  <a:pt x="598192" y="465984"/>
                </a:cubicBezTo>
                <a:cubicBezTo>
                  <a:pt x="594928" y="463812"/>
                  <a:pt x="575954" y="462726"/>
                  <a:pt x="541271" y="462726"/>
                </a:cubicBezTo>
                <a:cubicBezTo>
                  <a:pt x="505711" y="463513"/>
                  <a:pt x="483889" y="463659"/>
                  <a:pt x="475805" y="463164"/>
                </a:cubicBezTo>
                <a:cubicBezTo>
                  <a:pt x="471764" y="462917"/>
                  <a:pt x="467888" y="461882"/>
                  <a:pt x="464178" y="460059"/>
                </a:cubicBezTo>
                <a:close/>
                <a:moveTo>
                  <a:pt x="1611436" y="439144"/>
                </a:moveTo>
                <a:lnTo>
                  <a:pt x="1617395" y="440780"/>
                </a:lnTo>
                <a:lnTo>
                  <a:pt x="1616208" y="439782"/>
                </a:lnTo>
                <a:cubicBezTo>
                  <a:pt x="1615033" y="439357"/>
                  <a:pt x="1613443" y="439144"/>
                  <a:pt x="1611436" y="439144"/>
                </a:cubicBezTo>
                <a:close/>
                <a:moveTo>
                  <a:pt x="1393923" y="436744"/>
                </a:moveTo>
                <a:cubicBezTo>
                  <a:pt x="1388868" y="436744"/>
                  <a:pt x="1386341" y="440687"/>
                  <a:pt x="1386341" y="448574"/>
                </a:cubicBezTo>
                <a:cubicBezTo>
                  <a:pt x="1388526" y="452942"/>
                  <a:pt x="1391789" y="455127"/>
                  <a:pt x="1396133" y="455127"/>
                </a:cubicBezTo>
                <a:cubicBezTo>
                  <a:pt x="1397974" y="455127"/>
                  <a:pt x="1399870" y="454152"/>
                  <a:pt x="1401819" y="452203"/>
                </a:cubicBezTo>
                <a:cubicBezTo>
                  <a:pt x="1403769" y="450253"/>
                  <a:pt x="1404743" y="447246"/>
                  <a:pt x="1404743" y="443182"/>
                </a:cubicBezTo>
                <a:cubicBezTo>
                  <a:pt x="1402584" y="438890"/>
                  <a:pt x="1398978" y="436744"/>
                  <a:pt x="1393923" y="436744"/>
                </a:cubicBezTo>
                <a:close/>
                <a:moveTo>
                  <a:pt x="2122927" y="435562"/>
                </a:moveTo>
                <a:cubicBezTo>
                  <a:pt x="2121645" y="435562"/>
                  <a:pt x="2119892" y="436118"/>
                  <a:pt x="2117670" y="437229"/>
                </a:cubicBezTo>
                <a:cubicBezTo>
                  <a:pt x="2115447" y="438341"/>
                  <a:pt x="2114336" y="440642"/>
                  <a:pt x="2114336" y="444135"/>
                </a:cubicBezTo>
                <a:cubicBezTo>
                  <a:pt x="2114336" y="449875"/>
                  <a:pt x="2117200" y="452746"/>
                  <a:pt x="2122927" y="452746"/>
                </a:cubicBezTo>
                <a:cubicBezTo>
                  <a:pt x="2127868" y="452746"/>
                  <a:pt x="2130655" y="448199"/>
                  <a:pt x="2131290" y="439106"/>
                </a:cubicBezTo>
                <a:cubicBezTo>
                  <a:pt x="2130109" y="436744"/>
                  <a:pt x="2127322" y="435562"/>
                  <a:pt x="2122927" y="435562"/>
                </a:cubicBezTo>
                <a:close/>
                <a:moveTo>
                  <a:pt x="1234553" y="427307"/>
                </a:moveTo>
                <a:cubicBezTo>
                  <a:pt x="1233120" y="427127"/>
                  <a:pt x="1231833" y="427396"/>
                  <a:pt x="1230693" y="428114"/>
                </a:cubicBezTo>
                <a:cubicBezTo>
                  <a:pt x="1228414" y="429549"/>
                  <a:pt x="1227274" y="431302"/>
                  <a:pt x="1227274" y="433372"/>
                </a:cubicBezTo>
                <a:cubicBezTo>
                  <a:pt x="1227274" y="439899"/>
                  <a:pt x="1230538" y="443163"/>
                  <a:pt x="1237065" y="443163"/>
                </a:cubicBezTo>
                <a:cubicBezTo>
                  <a:pt x="1240494" y="443163"/>
                  <a:pt x="1242587" y="441373"/>
                  <a:pt x="1243342" y="437791"/>
                </a:cubicBezTo>
                <a:cubicBezTo>
                  <a:pt x="1244098" y="434210"/>
                  <a:pt x="1242749" y="431343"/>
                  <a:pt x="1239294" y="429190"/>
                </a:cubicBezTo>
                <a:cubicBezTo>
                  <a:pt x="1237567" y="428114"/>
                  <a:pt x="1235987" y="427486"/>
                  <a:pt x="1234553" y="427307"/>
                </a:cubicBezTo>
                <a:close/>
                <a:moveTo>
                  <a:pt x="680259" y="415634"/>
                </a:moveTo>
                <a:cubicBezTo>
                  <a:pt x="675827" y="417120"/>
                  <a:pt x="673611" y="421064"/>
                  <a:pt x="673611" y="427465"/>
                </a:cubicBezTo>
                <a:cubicBezTo>
                  <a:pt x="675808" y="431833"/>
                  <a:pt x="677878" y="434018"/>
                  <a:pt x="679821" y="434018"/>
                </a:cubicBezTo>
                <a:cubicBezTo>
                  <a:pt x="684762" y="434018"/>
                  <a:pt x="687232" y="430954"/>
                  <a:pt x="687232" y="424826"/>
                </a:cubicBezTo>
                <a:cubicBezTo>
                  <a:pt x="687232" y="418698"/>
                  <a:pt x="684908" y="415634"/>
                  <a:pt x="680259" y="415634"/>
                </a:cubicBezTo>
                <a:close/>
                <a:moveTo>
                  <a:pt x="2998122" y="398228"/>
                </a:moveTo>
                <a:lnTo>
                  <a:pt x="2998456" y="401480"/>
                </a:lnTo>
                <a:cubicBezTo>
                  <a:pt x="2998456" y="400217"/>
                  <a:pt x="2998407" y="399269"/>
                  <a:pt x="2998310" y="398637"/>
                </a:cubicBezTo>
                <a:close/>
                <a:moveTo>
                  <a:pt x="2297796" y="393121"/>
                </a:moveTo>
                <a:lnTo>
                  <a:pt x="2293977" y="394129"/>
                </a:lnTo>
                <a:cubicBezTo>
                  <a:pt x="2295355" y="394129"/>
                  <a:pt x="2296589" y="393830"/>
                  <a:pt x="2297678" y="393233"/>
                </a:cubicBezTo>
                <a:close/>
                <a:moveTo>
                  <a:pt x="118713" y="371381"/>
                </a:moveTo>
                <a:cubicBezTo>
                  <a:pt x="123076" y="371381"/>
                  <a:pt x="128260" y="373566"/>
                  <a:pt x="134267" y="377935"/>
                </a:cubicBezTo>
                <a:cubicBezTo>
                  <a:pt x="140274" y="382303"/>
                  <a:pt x="145501" y="386710"/>
                  <a:pt x="149946" y="391155"/>
                </a:cubicBezTo>
                <a:cubicBezTo>
                  <a:pt x="154391" y="395600"/>
                  <a:pt x="157204" y="398997"/>
                  <a:pt x="158385" y="401347"/>
                </a:cubicBezTo>
                <a:cubicBezTo>
                  <a:pt x="163300" y="415457"/>
                  <a:pt x="162188" y="431109"/>
                  <a:pt x="155051" y="448305"/>
                </a:cubicBezTo>
                <a:cubicBezTo>
                  <a:pt x="152384" y="454300"/>
                  <a:pt x="150307" y="465018"/>
                  <a:pt x="148822" y="480462"/>
                </a:cubicBezTo>
                <a:cubicBezTo>
                  <a:pt x="146853" y="501912"/>
                  <a:pt x="144742" y="513393"/>
                  <a:pt x="142487" y="514904"/>
                </a:cubicBezTo>
                <a:cubicBezTo>
                  <a:pt x="140233" y="516415"/>
                  <a:pt x="138912" y="524816"/>
                  <a:pt x="138525" y="540107"/>
                </a:cubicBezTo>
                <a:cubicBezTo>
                  <a:pt x="138138" y="555398"/>
                  <a:pt x="136315" y="564879"/>
                  <a:pt x="133058" y="568549"/>
                </a:cubicBezTo>
                <a:cubicBezTo>
                  <a:pt x="129800" y="572219"/>
                  <a:pt x="127679" y="580417"/>
                  <a:pt x="126695" y="593142"/>
                </a:cubicBezTo>
                <a:cubicBezTo>
                  <a:pt x="125711" y="605868"/>
                  <a:pt x="124076" y="612230"/>
                  <a:pt x="121790" y="612230"/>
                </a:cubicBezTo>
                <a:cubicBezTo>
                  <a:pt x="119504" y="612230"/>
                  <a:pt x="117862" y="615059"/>
                  <a:pt x="116865" y="620717"/>
                </a:cubicBezTo>
                <a:cubicBezTo>
                  <a:pt x="115868" y="626375"/>
                  <a:pt x="110963" y="630969"/>
                  <a:pt x="102149" y="634500"/>
                </a:cubicBezTo>
                <a:cubicBezTo>
                  <a:pt x="103889" y="634157"/>
                  <a:pt x="104759" y="633833"/>
                  <a:pt x="104759" y="633528"/>
                </a:cubicBezTo>
                <a:cubicBezTo>
                  <a:pt x="104759" y="640780"/>
                  <a:pt x="103511" y="646276"/>
                  <a:pt x="101016" y="650016"/>
                </a:cubicBezTo>
                <a:cubicBezTo>
                  <a:pt x="98520" y="653756"/>
                  <a:pt x="93761" y="656204"/>
                  <a:pt x="86738" y="657360"/>
                </a:cubicBezTo>
                <a:cubicBezTo>
                  <a:pt x="84134" y="657690"/>
                  <a:pt x="82775" y="658065"/>
                  <a:pt x="82661" y="658484"/>
                </a:cubicBezTo>
                <a:cubicBezTo>
                  <a:pt x="80223" y="666980"/>
                  <a:pt x="76578" y="672854"/>
                  <a:pt x="71726" y="676105"/>
                </a:cubicBezTo>
                <a:cubicBezTo>
                  <a:pt x="71409" y="676308"/>
                  <a:pt x="70939" y="677191"/>
                  <a:pt x="70317" y="678753"/>
                </a:cubicBezTo>
                <a:cubicBezTo>
                  <a:pt x="67015" y="688621"/>
                  <a:pt x="64554" y="693555"/>
                  <a:pt x="62935" y="693555"/>
                </a:cubicBezTo>
                <a:cubicBezTo>
                  <a:pt x="61315" y="693555"/>
                  <a:pt x="60506" y="690285"/>
                  <a:pt x="60506" y="683744"/>
                </a:cubicBezTo>
                <a:cubicBezTo>
                  <a:pt x="60506" y="694272"/>
                  <a:pt x="54349" y="700133"/>
                  <a:pt x="42037" y="701327"/>
                </a:cubicBezTo>
                <a:cubicBezTo>
                  <a:pt x="29724" y="702521"/>
                  <a:pt x="20793" y="701448"/>
                  <a:pt x="15243" y="698108"/>
                </a:cubicBezTo>
                <a:cubicBezTo>
                  <a:pt x="10023" y="692888"/>
                  <a:pt x="7413" y="685757"/>
                  <a:pt x="7413" y="676715"/>
                </a:cubicBezTo>
                <a:cubicBezTo>
                  <a:pt x="6715" y="669755"/>
                  <a:pt x="5267" y="662618"/>
                  <a:pt x="3070" y="655302"/>
                </a:cubicBezTo>
                <a:cubicBezTo>
                  <a:pt x="-2010" y="638602"/>
                  <a:pt x="-784" y="623508"/>
                  <a:pt x="6747" y="610021"/>
                </a:cubicBezTo>
                <a:cubicBezTo>
                  <a:pt x="9134" y="606084"/>
                  <a:pt x="11179" y="602699"/>
                  <a:pt x="12881" y="599867"/>
                </a:cubicBezTo>
                <a:cubicBezTo>
                  <a:pt x="16411" y="591066"/>
                  <a:pt x="22241" y="586665"/>
                  <a:pt x="30369" y="586665"/>
                </a:cubicBezTo>
                <a:cubicBezTo>
                  <a:pt x="27016" y="586665"/>
                  <a:pt x="25359" y="586621"/>
                  <a:pt x="25397" y="586532"/>
                </a:cubicBezTo>
                <a:cubicBezTo>
                  <a:pt x="28572" y="582316"/>
                  <a:pt x="31785" y="578563"/>
                  <a:pt x="35036" y="575273"/>
                </a:cubicBezTo>
                <a:cubicBezTo>
                  <a:pt x="34718" y="575375"/>
                  <a:pt x="34731" y="574048"/>
                  <a:pt x="35074" y="571292"/>
                </a:cubicBezTo>
                <a:cubicBezTo>
                  <a:pt x="37449" y="561818"/>
                  <a:pt x="41132" y="555823"/>
                  <a:pt x="46123" y="553309"/>
                </a:cubicBezTo>
                <a:cubicBezTo>
                  <a:pt x="45285" y="553575"/>
                  <a:pt x="45552" y="550959"/>
                  <a:pt x="46923" y="545460"/>
                </a:cubicBezTo>
                <a:cubicBezTo>
                  <a:pt x="48981" y="533192"/>
                  <a:pt x="51914" y="525788"/>
                  <a:pt x="55724" y="523248"/>
                </a:cubicBezTo>
                <a:cubicBezTo>
                  <a:pt x="56156" y="522613"/>
                  <a:pt x="56918" y="520917"/>
                  <a:pt x="58010" y="518162"/>
                </a:cubicBezTo>
                <a:cubicBezTo>
                  <a:pt x="59115" y="512726"/>
                  <a:pt x="62131" y="507544"/>
                  <a:pt x="67059" y="502617"/>
                </a:cubicBezTo>
                <a:cubicBezTo>
                  <a:pt x="67961" y="501715"/>
                  <a:pt x="68412" y="500067"/>
                  <a:pt x="68412" y="497673"/>
                </a:cubicBezTo>
                <a:cubicBezTo>
                  <a:pt x="68412" y="495279"/>
                  <a:pt x="71167" y="491326"/>
                  <a:pt x="76679" y="485815"/>
                </a:cubicBezTo>
                <a:cubicBezTo>
                  <a:pt x="79143" y="483846"/>
                  <a:pt x="80375" y="480455"/>
                  <a:pt x="80375" y="475642"/>
                </a:cubicBezTo>
                <a:cubicBezTo>
                  <a:pt x="80375" y="465990"/>
                  <a:pt x="81778" y="458370"/>
                  <a:pt x="84585" y="452782"/>
                </a:cubicBezTo>
                <a:cubicBezTo>
                  <a:pt x="87519" y="447664"/>
                  <a:pt x="90948" y="432138"/>
                  <a:pt x="94872" y="406205"/>
                </a:cubicBezTo>
                <a:cubicBezTo>
                  <a:pt x="95736" y="396743"/>
                  <a:pt x="99241" y="387396"/>
                  <a:pt x="105388" y="378163"/>
                </a:cubicBezTo>
                <a:cubicBezTo>
                  <a:pt x="109909" y="373642"/>
                  <a:pt x="114351" y="371381"/>
                  <a:pt x="118713" y="371381"/>
                </a:cubicBezTo>
                <a:close/>
                <a:moveTo>
                  <a:pt x="1990376" y="366621"/>
                </a:moveTo>
                <a:lnTo>
                  <a:pt x="1990225" y="369116"/>
                </a:lnTo>
                <a:cubicBezTo>
                  <a:pt x="1988079" y="388318"/>
                  <a:pt x="1981221" y="400085"/>
                  <a:pt x="1969651" y="404416"/>
                </a:cubicBezTo>
                <a:cubicBezTo>
                  <a:pt x="1960869" y="406168"/>
                  <a:pt x="1953327" y="406356"/>
                  <a:pt x="1947025" y="404978"/>
                </a:cubicBezTo>
                <a:lnTo>
                  <a:pt x="1943534" y="403651"/>
                </a:lnTo>
                <a:lnTo>
                  <a:pt x="1944029" y="404035"/>
                </a:lnTo>
                <a:cubicBezTo>
                  <a:pt x="1951827" y="406638"/>
                  <a:pt x="1955726" y="409023"/>
                  <a:pt x="1955726" y="411188"/>
                </a:cubicBezTo>
                <a:cubicBezTo>
                  <a:pt x="1955726" y="413353"/>
                  <a:pt x="1958923" y="415754"/>
                  <a:pt x="1965317" y="418389"/>
                </a:cubicBezTo>
                <a:cubicBezTo>
                  <a:pt x="1971712" y="421024"/>
                  <a:pt x="1975626" y="426641"/>
                  <a:pt x="1977062" y="435239"/>
                </a:cubicBezTo>
                <a:cubicBezTo>
                  <a:pt x="1977214" y="436204"/>
                  <a:pt x="1977227" y="436655"/>
                  <a:pt x="1977100" y="436591"/>
                </a:cubicBezTo>
                <a:cubicBezTo>
                  <a:pt x="1980694" y="438331"/>
                  <a:pt x="1983793" y="440827"/>
                  <a:pt x="1986396" y="444078"/>
                </a:cubicBezTo>
                <a:cubicBezTo>
                  <a:pt x="1989000" y="447329"/>
                  <a:pt x="1991054" y="450460"/>
                  <a:pt x="1992559" y="453469"/>
                </a:cubicBezTo>
                <a:cubicBezTo>
                  <a:pt x="1994064" y="456479"/>
                  <a:pt x="1995077" y="460835"/>
                  <a:pt x="1995597" y="466538"/>
                </a:cubicBezTo>
                <a:cubicBezTo>
                  <a:pt x="1995858" y="469389"/>
                  <a:pt x="1995658" y="471773"/>
                  <a:pt x="1994997" y="473691"/>
                </a:cubicBezTo>
                <a:lnTo>
                  <a:pt x="1994596" y="474211"/>
                </a:lnTo>
                <a:lnTo>
                  <a:pt x="1999984" y="474809"/>
                </a:lnTo>
                <a:cubicBezTo>
                  <a:pt x="2004336" y="475292"/>
                  <a:pt x="2009415" y="475856"/>
                  <a:pt x="2015219" y="476501"/>
                </a:cubicBezTo>
                <a:cubicBezTo>
                  <a:pt x="2026439" y="477339"/>
                  <a:pt x="2035320" y="478198"/>
                  <a:pt x="2041860" y="479077"/>
                </a:cubicBezTo>
                <a:lnTo>
                  <a:pt x="2044021" y="479435"/>
                </a:lnTo>
                <a:lnTo>
                  <a:pt x="2043775" y="479301"/>
                </a:lnTo>
                <a:cubicBezTo>
                  <a:pt x="2043775" y="478184"/>
                  <a:pt x="2048531" y="476444"/>
                  <a:pt x="2058043" y="474081"/>
                </a:cubicBezTo>
                <a:cubicBezTo>
                  <a:pt x="2056837" y="474488"/>
                  <a:pt x="2056875" y="466061"/>
                  <a:pt x="2058157" y="448802"/>
                </a:cubicBezTo>
                <a:cubicBezTo>
                  <a:pt x="2058996" y="432216"/>
                  <a:pt x="2061047" y="420113"/>
                  <a:pt x="2064311" y="412493"/>
                </a:cubicBezTo>
                <a:cubicBezTo>
                  <a:pt x="2065758" y="409585"/>
                  <a:pt x="2066482" y="401498"/>
                  <a:pt x="2066482" y="388233"/>
                </a:cubicBezTo>
                <a:cubicBezTo>
                  <a:pt x="2066482" y="374968"/>
                  <a:pt x="2066054" y="368049"/>
                  <a:pt x="2065196" y="367478"/>
                </a:cubicBezTo>
                <a:cubicBezTo>
                  <a:pt x="2064339" y="366906"/>
                  <a:pt x="2053287" y="366621"/>
                  <a:pt x="2032040" y="366621"/>
                </a:cubicBezTo>
                <a:cubicBezTo>
                  <a:pt x="2026452" y="366621"/>
                  <a:pt x="2020270" y="366621"/>
                  <a:pt x="2013495" y="366621"/>
                </a:cubicBezTo>
                <a:cubicBezTo>
                  <a:pt x="2006719" y="366621"/>
                  <a:pt x="2001138" y="366621"/>
                  <a:pt x="1996750" y="366621"/>
                </a:cubicBezTo>
                <a:cubicBezTo>
                  <a:pt x="1994556" y="366621"/>
                  <a:pt x="1992812" y="366621"/>
                  <a:pt x="1991518" y="366621"/>
                </a:cubicBezTo>
                <a:close/>
                <a:moveTo>
                  <a:pt x="663914" y="361818"/>
                </a:moveTo>
                <a:lnTo>
                  <a:pt x="686679" y="361818"/>
                </a:lnTo>
                <a:lnTo>
                  <a:pt x="715940" y="364047"/>
                </a:lnTo>
                <a:lnTo>
                  <a:pt x="715940" y="383535"/>
                </a:lnTo>
                <a:cubicBezTo>
                  <a:pt x="716092" y="384589"/>
                  <a:pt x="716397" y="385231"/>
                  <a:pt x="716854" y="385459"/>
                </a:cubicBezTo>
                <a:cubicBezTo>
                  <a:pt x="723293" y="389307"/>
                  <a:pt x="729561" y="393898"/>
                  <a:pt x="735657" y="399232"/>
                </a:cubicBezTo>
                <a:cubicBezTo>
                  <a:pt x="740496" y="403474"/>
                  <a:pt x="744655" y="405811"/>
                  <a:pt x="748135" y="406243"/>
                </a:cubicBezTo>
                <a:cubicBezTo>
                  <a:pt x="757685" y="407424"/>
                  <a:pt x="764073" y="410088"/>
                  <a:pt x="767299" y="414234"/>
                </a:cubicBezTo>
                <a:cubicBezTo>
                  <a:pt x="770525" y="418381"/>
                  <a:pt x="769696" y="425267"/>
                  <a:pt x="764813" y="434894"/>
                </a:cubicBezTo>
                <a:cubicBezTo>
                  <a:pt x="759930" y="444521"/>
                  <a:pt x="755247" y="450451"/>
                  <a:pt x="750763" y="452687"/>
                </a:cubicBezTo>
                <a:cubicBezTo>
                  <a:pt x="749036" y="453118"/>
                  <a:pt x="747385" y="454122"/>
                  <a:pt x="745810" y="455697"/>
                </a:cubicBezTo>
                <a:cubicBezTo>
                  <a:pt x="740426" y="460383"/>
                  <a:pt x="733825" y="462243"/>
                  <a:pt x="726008" y="461278"/>
                </a:cubicBezTo>
                <a:lnTo>
                  <a:pt x="717976" y="456798"/>
                </a:lnTo>
                <a:lnTo>
                  <a:pt x="717978" y="457030"/>
                </a:lnTo>
                <a:cubicBezTo>
                  <a:pt x="715299" y="467787"/>
                  <a:pt x="710625" y="474277"/>
                  <a:pt x="703958" y="476499"/>
                </a:cubicBezTo>
                <a:cubicBezTo>
                  <a:pt x="703824" y="476544"/>
                  <a:pt x="703271" y="477144"/>
                  <a:pt x="702298" y="478299"/>
                </a:cubicBezTo>
                <a:lnTo>
                  <a:pt x="699371" y="481895"/>
                </a:lnTo>
                <a:lnTo>
                  <a:pt x="701957" y="482831"/>
                </a:lnTo>
                <a:cubicBezTo>
                  <a:pt x="704167" y="483696"/>
                  <a:pt x="706745" y="484761"/>
                  <a:pt x="709692" y="486024"/>
                </a:cubicBezTo>
                <a:cubicBezTo>
                  <a:pt x="718975" y="490012"/>
                  <a:pt x="724970" y="496756"/>
                  <a:pt x="727675" y="506255"/>
                </a:cubicBezTo>
                <a:cubicBezTo>
                  <a:pt x="728615" y="513723"/>
                  <a:pt x="728431" y="519603"/>
                  <a:pt x="727122" y="523896"/>
                </a:cubicBezTo>
                <a:cubicBezTo>
                  <a:pt x="726843" y="524048"/>
                  <a:pt x="727707" y="527382"/>
                  <a:pt x="729713" y="533897"/>
                </a:cubicBezTo>
                <a:cubicBezTo>
                  <a:pt x="732482" y="547105"/>
                  <a:pt x="733069" y="554696"/>
                  <a:pt x="731475" y="556671"/>
                </a:cubicBezTo>
                <a:cubicBezTo>
                  <a:pt x="729881" y="558646"/>
                  <a:pt x="729231" y="562218"/>
                  <a:pt x="729523" y="567387"/>
                </a:cubicBezTo>
                <a:cubicBezTo>
                  <a:pt x="729815" y="572556"/>
                  <a:pt x="730164" y="575445"/>
                  <a:pt x="730570" y="576055"/>
                </a:cubicBezTo>
                <a:cubicBezTo>
                  <a:pt x="734368" y="581134"/>
                  <a:pt x="736266" y="587272"/>
                  <a:pt x="736266" y="594466"/>
                </a:cubicBezTo>
                <a:cubicBezTo>
                  <a:pt x="736266" y="601661"/>
                  <a:pt x="734714" y="606033"/>
                  <a:pt x="731609" y="607582"/>
                </a:cubicBezTo>
                <a:cubicBezTo>
                  <a:pt x="728504" y="609132"/>
                  <a:pt x="726510" y="610945"/>
                  <a:pt x="725627" y="613021"/>
                </a:cubicBezTo>
                <a:cubicBezTo>
                  <a:pt x="724744" y="615097"/>
                  <a:pt x="725103" y="617310"/>
                  <a:pt x="726703" y="619660"/>
                </a:cubicBezTo>
                <a:cubicBezTo>
                  <a:pt x="732279" y="634748"/>
                  <a:pt x="734069" y="643679"/>
                  <a:pt x="732075" y="646454"/>
                </a:cubicBezTo>
                <a:cubicBezTo>
                  <a:pt x="730081" y="649229"/>
                  <a:pt x="729085" y="651667"/>
                  <a:pt x="729085" y="653769"/>
                </a:cubicBezTo>
                <a:cubicBezTo>
                  <a:pt x="729085" y="655871"/>
                  <a:pt x="729078" y="656915"/>
                  <a:pt x="729066" y="656903"/>
                </a:cubicBezTo>
                <a:cubicBezTo>
                  <a:pt x="737054" y="670085"/>
                  <a:pt x="736895" y="680067"/>
                  <a:pt x="728589" y="686849"/>
                </a:cubicBezTo>
                <a:cubicBezTo>
                  <a:pt x="730596" y="684805"/>
                  <a:pt x="731180" y="685008"/>
                  <a:pt x="730342" y="687459"/>
                </a:cubicBezTo>
                <a:cubicBezTo>
                  <a:pt x="729504" y="689910"/>
                  <a:pt x="729173" y="690996"/>
                  <a:pt x="729351" y="690716"/>
                </a:cubicBezTo>
                <a:cubicBezTo>
                  <a:pt x="734761" y="696089"/>
                  <a:pt x="737467" y="706128"/>
                  <a:pt x="737467" y="720834"/>
                </a:cubicBezTo>
                <a:cubicBezTo>
                  <a:pt x="737467" y="736621"/>
                  <a:pt x="733942" y="747435"/>
                  <a:pt x="726894" y="753277"/>
                </a:cubicBezTo>
                <a:cubicBezTo>
                  <a:pt x="724684" y="755486"/>
                  <a:pt x="722843" y="762230"/>
                  <a:pt x="721369" y="773508"/>
                </a:cubicBezTo>
                <a:cubicBezTo>
                  <a:pt x="719896" y="784785"/>
                  <a:pt x="718588" y="790424"/>
                  <a:pt x="717445" y="790424"/>
                </a:cubicBezTo>
                <a:cubicBezTo>
                  <a:pt x="716302" y="790424"/>
                  <a:pt x="715699" y="790723"/>
                  <a:pt x="715635" y="791319"/>
                </a:cubicBezTo>
                <a:cubicBezTo>
                  <a:pt x="713210" y="802267"/>
                  <a:pt x="708187" y="809919"/>
                  <a:pt x="700567" y="814275"/>
                </a:cubicBezTo>
                <a:cubicBezTo>
                  <a:pt x="693366" y="819406"/>
                  <a:pt x="686813" y="822555"/>
                  <a:pt x="680907" y="823724"/>
                </a:cubicBezTo>
                <a:cubicBezTo>
                  <a:pt x="679294" y="824054"/>
                  <a:pt x="677154" y="825441"/>
                  <a:pt x="674487" y="827886"/>
                </a:cubicBezTo>
                <a:cubicBezTo>
                  <a:pt x="671820" y="830331"/>
                  <a:pt x="670487" y="830924"/>
                  <a:pt x="670487" y="829667"/>
                </a:cubicBezTo>
                <a:cubicBezTo>
                  <a:pt x="670487" y="839865"/>
                  <a:pt x="662886" y="847034"/>
                  <a:pt x="647684" y="851175"/>
                </a:cubicBezTo>
                <a:cubicBezTo>
                  <a:pt x="637156" y="852140"/>
                  <a:pt x="630698" y="850286"/>
                  <a:pt x="628310" y="845612"/>
                </a:cubicBezTo>
                <a:cubicBezTo>
                  <a:pt x="625922" y="840938"/>
                  <a:pt x="623782" y="838494"/>
                  <a:pt x="621890" y="838278"/>
                </a:cubicBezTo>
                <a:cubicBezTo>
                  <a:pt x="611298" y="836779"/>
                  <a:pt x="604910" y="832671"/>
                  <a:pt x="602726" y="825952"/>
                </a:cubicBezTo>
                <a:cubicBezTo>
                  <a:pt x="600541" y="819234"/>
                  <a:pt x="599894" y="808871"/>
                  <a:pt x="600783" y="794863"/>
                </a:cubicBezTo>
                <a:cubicBezTo>
                  <a:pt x="601710" y="789319"/>
                  <a:pt x="603072" y="784493"/>
                  <a:pt x="604869" y="780385"/>
                </a:cubicBezTo>
                <a:lnTo>
                  <a:pt x="606955" y="777215"/>
                </a:lnTo>
                <a:lnTo>
                  <a:pt x="606607" y="777008"/>
                </a:lnTo>
                <a:cubicBezTo>
                  <a:pt x="603810" y="774440"/>
                  <a:pt x="601888" y="770587"/>
                  <a:pt x="600840" y="765450"/>
                </a:cubicBezTo>
                <a:cubicBezTo>
                  <a:pt x="601361" y="767774"/>
                  <a:pt x="601586" y="768929"/>
                  <a:pt x="601516" y="768917"/>
                </a:cubicBezTo>
                <a:cubicBezTo>
                  <a:pt x="601446" y="768904"/>
                  <a:pt x="594058" y="768898"/>
                  <a:pt x="579352" y="768898"/>
                </a:cubicBezTo>
                <a:cubicBezTo>
                  <a:pt x="511775" y="769672"/>
                  <a:pt x="477910" y="770111"/>
                  <a:pt x="477758" y="770212"/>
                </a:cubicBezTo>
                <a:cubicBezTo>
                  <a:pt x="474240" y="772219"/>
                  <a:pt x="470659" y="780226"/>
                  <a:pt x="467014" y="794234"/>
                </a:cubicBezTo>
                <a:cubicBezTo>
                  <a:pt x="464245" y="806629"/>
                  <a:pt x="461981" y="813119"/>
                  <a:pt x="460222" y="813703"/>
                </a:cubicBezTo>
                <a:cubicBezTo>
                  <a:pt x="458463" y="814287"/>
                  <a:pt x="457584" y="814961"/>
                  <a:pt x="457584" y="815723"/>
                </a:cubicBezTo>
                <a:cubicBezTo>
                  <a:pt x="457584" y="816484"/>
                  <a:pt x="455390" y="819059"/>
                  <a:pt x="451002" y="823447"/>
                </a:cubicBezTo>
                <a:cubicBezTo>
                  <a:pt x="446614" y="827835"/>
                  <a:pt x="444427" y="830023"/>
                  <a:pt x="444439" y="830010"/>
                </a:cubicBezTo>
                <a:cubicBezTo>
                  <a:pt x="444439" y="841097"/>
                  <a:pt x="437861" y="846641"/>
                  <a:pt x="424704" y="846641"/>
                </a:cubicBezTo>
                <a:cubicBezTo>
                  <a:pt x="411547" y="846641"/>
                  <a:pt x="402637" y="841192"/>
                  <a:pt x="397977" y="830296"/>
                </a:cubicBezTo>
                <a:cubicBezTo>
                  <a:pt x="396973" y="827286"/>
                  <a:pt x="395906" y="825216"/>
                  <a:pt x="394776" y="824085"/>
                </a:cubicBezTo>
                <a:cubicBezTo>
                  <a:pt x="389734" y="819044"/>
                  <a:pt x="386623" y="812998"/>
                  <a:pt x="385442" y="805950"/>
                </a:cubicBezTo>
                <a:cubicBezTo>
                  <a:pt x="384121" y="800654"/>
                  <a:pt x="383073" y="797231"/>
                  <a:pt x="382298" y="795682"/>
                </a:cubicBezTo>
                <a:cubicBezTo>
                  <a:pt x="378755" y="786868"/>
                  <a:pt x="379771" y="779235"/>
                  <a:pt x="385346" y="772784"/>
                </a:cubicBezTo>
                <a:lnTo>
                  <a:pt x="385479" y="772876"/>
                </a:lnTo>
                <a:lnTo>
                  <a:pt x="383851" y="766993"/>
                </a:lnTo>
                <a:cubicBezTo>
                  <a:pt x="383260" y="762941"/>
                  <a:pt x="382965" y="758039"/>
                  <a:pt x="382965" y="752286"/>
                </a:cubicBezTo>
                <a:cubicBezTo>
                  <a:pt x="384565" y="745111"/>
                  <a:pt x="383772" y="737367"/>
                  <a:pt x="380584" y="729055"/>
                </a:cubicBezTo>
                <a:cubicBezTo>
                  <a:pt x="377396" y="720742"/>
                  <a:pt x="376996" y="712668"/>
                  <a:pt x="379384" y="704832"/>
                </a:cubicBezTo>
                <a:cubicBezTo>
                  <a:pt x="380984" y="698330"/>
                  <a:pt x="381784" y="679344"/>
                  <a:pt x="381784" y="647873"/>
                </a:cubicBezTo>
                <a:cubicBezTo>
                  <a:pt x="381784" y="613507"/>
                  <a:pt x="383759" y="592374"/>
                  <a:pt x="387709" y="584475"/>
                </a:cubicBezTo>
                <a:cubicBezTo>
                  <a:pt x="390134" y="583116"/>
                  <a:pt x="391436" y="583401"/>
                  <a:pt x="391614" y="585332"/>
                </a:cubicBezTo>
                <a:cubicBezTo>
                  <a:pt x="389010" y="581382"/>
                  <a:pt x="386718" y="576455"/>
                  <a:pt x="384737" y="570549"/>
                </a:cubicBezTo>
                <a:cubicBezTo>
                  <a:pt x="382768" y="562688"/>
                  <a:pt x="383575" y="554541"/>
                  <a:pt x="387156" y="546108"/>
                </a:cubicBezTo>
                <a:lnTo>
                  <a:pt x="393015" y="537032"/>
                </a:lnTo>
                <a:lnTo>
                  <a:pt x="391338" y="533745"/>
                </a:lnTo>
                <a:cubicBezTo>
                  <a:pt x="389744" y="529071"/>
                  <a:pt x="388947" y="522861"/>
                  <a:pt x="388947" y="515114"/>
                </a:cubicBezTo>
                <a:cubicBezTo>
                  <a:pt x="388947" y="488761"/>
                  <a:pt x="387385" y="457995"/>
                  <a:pt x="384260" y="422816"/>
                </a:cubicBezTo>
                <a:cubicBezTo>
                  <a:pt x="382609" y="397226"/>
                  <a:pt x="384121" y="381960"/>
                  <a:pt x="388794" y="377020"/>
                </a:cubicBezTo>
                <a:cubicBezTo>
                  <a:pt x="399107" y="369260"/>
                  <a:pt x="412435" y="371604"/>
                  <a:pt x="428780" y="384050"/>
                </a:cubicBezTo>
                <a:cubicBezTo>
                  <a:pt x="430127" y="385167"/>
                  <a:pt x="432282" y="385726"/>
                  <a:pt x="435248" y="385726"/>
                </a:cubicBezTo>
                <a:cubicBezTo>
                  <a:pt x="438213" y="385726"/>
                  <a:pt x="444274" y="388876"/>
                  <a:pt x="453431" y="395175"/>
                </a:cubicBezTo>
                <a:cubicBezTo>
                  <a:pt x="462588" y="401474"/>
                  <a:pt x="467166" y="407564"/>
                  <a:pt x="467166" y="413444"/>
                </a:cubicBezTo>
                <a:cubicBezTo>
                  <a:pt x="467166" y="408529"/>
                  <a:pt x="469208" y="406071"/>
                  <a:pt x="473291" y="406071"/>
                </a:cubicBezTo>
                <a:cubicBezTo>
                  <a:pt x="477374" y="406071"/>
                  <a:pt x="481650" y="408307"/>
                  <a:pt x="486121" y="412777"/>
                </a:cubicBezTo>
                <a:cubicBezTo>
                  <a:pt x="487873" y="414085"/>
                  <a:pt x="490318" y="415266"/>
                  <a:pt x="493455" y="416320"/>
                </a:cubicBezTo>
                <a:cubicBezTo>
                  <a:pt x="496846" y="416651"/>
                  <a:pt x="506292" y="416460"/>
                  <a:pt x="521792" y="415749"/>
                </a:cubicBezTo>
                <a:cubicBezTo>
                  <a:pt x="537292" y="415038"/>
                  <a:pt x="548300" y="414034"/>
                  <a:pt x="554815" y="412739"/>
                </a:cubicBezTo>
                <a:cubicBezTo>
                  <a:pt x="573837" y="406995"/>
                  <a:pt x="590515" y="406317"/>
                  <a:pt x="604850" y="410703"/>
                </a:cubicBezTo>
                <a:lnTo>
                  <a:pt x="617873" y="416540"/>
                </a:lnTo>
                <a:lnTo>
                  <a:pt x="617866" y="416454"/>
                </a:lnTo>
                <a:cubicBezTo>
                  <a:pt x="618536" y="415400"/>
                  <a:pt x="619922" y="413818"/>
                  <a:pt x="622024" y="411710"/>
                </a:cubicBezTo>
                <a:cubicBezTo>
                  <a:pt x="629402" y="404331"/>
                  <a:pt x="637022" y="398020"/>
                  <a:pt x="644884" y="392775"/>
                </a:cubicBezTo>
                <a:cubicBezTo>
                  <a:pt x="651703" y="387199"/>
                  <a:pt x="656041" y="382234"/>
                  <a:pt x="657895" y="377877"/>
                </a:cubicBezTo>
                <a:close/>
                <a:moveTo>
                  <a:pt x="2878275" y="331411"/>
                </a:moveTo>
                <a:cubicBezTo>
                  <a:pt x="2890565" y="331680"/>
                  <a:pt x="2899129" y="335339"/>
                  <a:pt x="2903968" y="342387"/>
                </a:cubicBezTo>
                <a:cubicBezTo>
                  <a:pt x="2903879" y="342286"/>
                  <a:pt x="2905441" y="342438"/>
                  <a:pt x="2908654" y="342844"/>
                </a:cubicBezTo>
                <a:cubicBezTo>
                  <a:pt x="2918204" y="344051"/>
                  <a:pt x="2924843" y="346518"/>
                  <a:pt x="2928571" y="350245"/>
                </a:cubicBezTo>
                <a:cubicBezTo>
                  <a:pt x="2932298" y="353973"/>
                  <a:pt x="2935400" y="355837"/>
                  <a:pt x="2937877" y="355837"/>
                </a:cubicBezTo>
                <a:cubicBezTo>
                  <a:pt x="2940353" y="355837"/>
                  <a:pt x="2943503" y="358688"/>
                  <a:pt x="2947326" y="364390"/>
                </a:cubicBezTo>
                <a:cubicBezTo>
                  <a:pt x="2947173" y="364174"/>
                  <a:pt x="2950697" y="364619"/>
                  <a:pt x="2957898" y="365724"/>
                </a:cubicBezTo>
                <a:cubicBezTo>
                  <a:pt x="2968385" y="366533"/>
                  <a:pt x="2975836" y="368843"/>
                  <a:pt x="2980251" y="372653"/>
                </a:cubicBezTo>
                <a:lnTo>
                  <a:pt x="2983533" y="376810"/>
                </a:lnTo>
                <a:lnTo>
                  <a:pt x="2988233" y="377745"/>
                </a:lnTo>
                <a:cubicBezTo>
                  <a:pt x="2992776" y="379855"/>
                  <a:pt x="2995805" y="384075"/>
                  <a:pt x="2997320" y="390404"/>
                </a:cubicBezTo>
                <a:lnTo>
                  <a:pt x="2998084" y="397856"/>
                </a:lnTo>
                <a:lnTo>
                  <a:pt x="3000096" y="399461"/>
                </a:lnTo>
                <a:cubicBezTo>
                  <a:pt x="3001771" y="400642"/>
                  <a:pt x="3004380" y="402414"/>
                  <a:pt x="3007924" y="404776"/>
                </a:cubicBezTo>
                <a:cubicBezTo>
                  <a:pt x="3022338" y="417641"/>
                  <a:pt x="3027424" y="436107"/>
                  <a:pt x="3023183" y="460173"/>
                </a:cubicBezTo>
                <a:cubicBezTo>
                  <a:pt x="3021849" y="466879"/>
                  <a:pt x="3021182" y="474794"/>
                  <a:pt x="3021182" y="483919"/>
                </a:cubicBezTo>
                <a:cubicBezTo>
                  <a:pt x="3021182" y="493044"/>
                  <a:pt x="3018166" y="498597"/>
                  <a:pt x="3012134" y="500578"/>
                </a:cubicBezTo>
                <a:cubicBezTo>
                  <a:pt x="3012362" y="500350"/>
                  <a:pt x="3011486" y="501982"/>
                  <a:pt x="3009505" y="505474"/>
                </a:cubicBezTo>
                <a:cubicBezTo>
                  <a:pt x="3003815" y="516841"/>
                  <a:pt x="2997306" y="522524"/>
                  <a:pt x="2989978" y="522524"/>
                </a:cubicBezTo>
                <a:cubicBezTo>
                  <a:pt x="2985991" y="523324"/>
                  <a:pt x="2980873" y="523724"/>
                  <a:pt x="2974624" y="523724"/>
                </a:cubicBezTo>
                <a:cubicBezTo>
                  <a:pt x="2969112" y="524512"/>
                  <a:pt x="2961600" y="525648"/>
                  <a:pt x="2952088" y="527134"/>
                </a:cubicBezTo>
                <a:cubicBezTo>
                  <a:pt x="2940353" y="528048"/>
                  <a:pt x="2931609" y="526928"/>
                  <a:pt x="2925856" y="523772"/>
                </a:cubicBezTo>
                <a:cubicBezTo>
                  <a:pt x="2920103" y="520616"/>
                  <a:pt x="2916636" y="512593"/>
                  <a:pt x="2915455" y="499702"/>
                </a:cubicBezTo>
                <a:cubicBezTo>
                  <a:pt x="2914833" y="494787"/>
                  <a:pt x="2912969" y="488599"/>
                  <a:pt x="2909864" y="481138"/>
                </a:cubicBezTo>
                <a:cubicBezTo>
                  <a:pt x="2906759" y="473677"/>
                  <a:pt x="2904825" y="469825"/>
                  <a:pt x="2904063" y="469584"/>
                </a:cubicBezTo>
                <a:cubicBezTo>
                  <a:pt x="2899516" y="465037"/>
                  <a:pt x="2896367" y="457964"/>
                  <a:pt x="2894614" y="448362"/>
                </a:cubicBezTo>
                <a:cubicBezTo>
                  <a:pt x="2892798" y="441111"/>
                  <a:pt x="2892538" y="437815"/>
                  <a:pt x="2893833" y="438475"/>
                </a:cubicBezTo>
                <a:cubicBezTo>
                  <a:pt x="2888613" y="434970"/>
                  <a:pt x="2885346" y="431024"/>
                  <a:pt x="2884032" y="426636"/>
                </a:cubicBezTo>
                <a:cubicBezTo>
                  <a:pt x="2882717" y="422248"/>
                  <a:pt x="2882009" y="420003"/>
                  <a:pt x="2881908" y="419902"/>
                </a:cubicBezTo>
                <a:cubicBezTo>
                  <a:pt x="2866807" y="403735"/>
                  <a:pt x="2859257" y="395121"/>
                  <a:pt x="2859257" y="394060"/>
                </a:cubicBezTo>
                <a:cubicBezTo>
                  <a:pt x="2859257" y="393000"/>
                  <a:pt x="2858311" y="391524"/>
                  <a:pt x="2856419" y="389631"/>
                </a:cubicBezTo>
                <a:cubicBezTo>
                  <a:pt x="2848735" y="379586"/>
                  <a:pt x="2845154" y="368279"/>
                  <a:pt x="2845675" y="355713"/>
                </a:cubicBezTo>
                <a:cubicBezTo>
                  <a:pt x="2846195" y="343146"/>
                  <a:pt x="2852552" y="335332"/>
                  <a:pt x="2864744" y="332272"/>
                </a:cubicBezTo>
                <a:cubicBezTo>
                  <a:pt x="2869668" y="331608"/>
                  <a:pt x="2874179" y="331321"/>
                  <a:pt x="2878275" y="331411"/>
                </a:cubicBezTo>
                <a:close/>
                <a:moveTo>
                  <a:pt x="1525311" y="315948"/>
                </a:moveTo>
                <a:cubicBezTo>
                  <a:pt x="1519571" y="315948"/>
                  <a:pt x="1516700" y="319211"/>
                  <a:pt x="1516700" y="325739"/>
                </a:cubicBezTo>
                <a:cubicBezTo>
                  <a:pt x="1516700" y="332267"/>
                  <a:pt x="1519571" y="335531"/>
                  <a:pt x="1525311" y="335531"/>
                </a:cubicBezTo>
                <a:cubicBezTo>
                  <a:pt x="1531051" y="335531"/>
                  <a:pt x="1533922" y="332267"/>
                  <a:pt x="1533922" y="325739"/>
                </a:cubicBezTo>
                <a:cubicBezTo>
                  <a:pt x="1533922" y="319211"/>
                  <a:pt x="1531051" y="315948"/>
                  <a:pt x="1525311" y="315948"/>
                </a:cubicBezTo>
                <a:close/>
                <a:moveTo>
                  <a:pt x="2591050" y="293994"/>
                </a:moveTo>
                <a:cubicBezTo>
                  <a:pt x="2598675" y="293287"/>
                  <a:pt x="2605692" y="295848"/>
                  <a:pt x="2612103" y="301677"/>
                </a:cubicBezTo>
                <a:lnTo>
                  <a:pt x="2622580" y="312155"/>
                </a:lnTo>
                <a:lnTo>
                  <a:pt x="2625095" y="391574"/>
                </a:lnTo>
                <a:cubicBezTo>
                  <a:pt x="2626822" y="442197"/>
                  <a:pt x="2627686" y="472753"/>
                  <a:pt x="2627686" y="483243"/>
                </a:cubicBezTo>
                <a:cubicBezTo>
                  <a:pt x="2627686" y="493733"/>
                  <a:pt x="2625120" y="503595"/>
                  <a:pt x="2619989" y="512828"/>
                </a:cubicBezTo>
                <a:cubicBezTo>
                  <a:pt x="2616827" y="518517"/>
                  <a:pt x="2614941" y="523502"/>
                  <a:pt x="2614332" y="527782"/>
                </a:cubicBezTo>
                <a:cubicBezTo>
                  <a:pt x="2613138" y="536024"/>
                  <a:pt x="2609099" y="543600"/>
                  <a:pt x="2602216" y="550508"/>
                </a:cubicBezTo>
                <a:cubicBezTo>
                  <a:pt x="2595269" y="557951"/>
                  <a:pt x="2591795" y="561303"/>
                  <a:pt x="2591795" y="560567"/>
                </a:cubicBezTo>
                <a:cubicBezTo>
                  <a:pt x="2591795" y="565469"/>
                  <a:pt x="2586465" y="573511"/>
                  <a:pt x="2575803" y="584694"/>
                </a:cubicBezTo>
                <a:cubicBezTo>
                  <a:pt x="2565141" y="595876"/>
                  <a:pt x="2557239" y="601467"/>
                  <a:pt x="2552095" y="601467"/>
                </a:cubicBezTo>
                <a:cubicBezTo>
                  <a:pt x="2551638" y="601467"/>
                  <a:pt x="2549419" y="603061"/>
                  <a:pt x="2545437" y="606249"/>
                </a:cubicBezTo>
                <a:cubicBezTo>
                  <a:pt x="2541456" y="609436"/>
                  <a:pt x="2539040" y="611030"/>
                  <a:pt x="2538189" y="611030"/>
                </a:cubicBezTo>
                <a:cubicBezTo>
                  <a:pt x="2537338" y="611030"/>
                  <a:pt x="2534912" y="613031"/>
                  <a:pt x="2530912" y="617031"/>
                </a:cubicBezTo>
                <a:cubicBezTo>
                  <a:pt x="2519774" y="627051"/>
                  <a:pt x="2510274" y="632627"/>
                  <a:pt x="2502413" y="633757"/>
                </a:cubicBezTo>
                <a:lnTo>
                  <a:pt x="2479915" y="633757"/>
                </a:lnTo>
                <a:lnTo>
                  <a:pt x="2477705" y="609544"/>
                </a:lnTo>
                <a:cubicBezTo>
                  <a:pt x="2477146" y="603232"/>
                  <a:pt x="2476517" y="599613"/>
                  <a:pt x="2475819" y="598686"/>
                </a:cubicBezTo>
                <a:cubicBezTo>
                  <a:pt x="2469113" y="590240"/>
                  <a:pt x="2468135" y="579522"/>
                  <a:pt x="2472885" y="566530"/>
                </a:cubicBezTo>
                <a:cubicBezTo>
                  <a:pt x="2474651" y="562999"/>
                  <a:pt x="2476733" y="554020"/>
                  <a:pt x="2479134" y="539593"/>
                </a:cubicBezTo>
                <a:cubicBezTo>
                  <a:pt x="2480594" y="527922"/>
                  <a:pt x="2482648" y="522086"/>
                  <a:pt x="2485296" y="522086"/>
                </a:cubicBezTo>
                <a:cubicBezTo>
                  <a:pt x="2487944" y="522086"/>
                  <a:pt x="2489135" y="522759"/>
                  <a:pt x="2488868" y="524105"/>
                </a:cubicBezTo>
                <a:cubicBezTo>
                  <a:pt x="2491662" y="517069"/>
                  <a:pt x="2494288" y="512939"/>
                  <a:pt x="2496745" y="511713"/>
                </a:cubicBezTo>
                <a:cubicBezTo>
                  <a:pt x="2499203" y="510488"/>
                  <a:pt x="2500432" y="511221"/>
                  <a:pt x="2500432" y="513913"/>
                </a:cubicBezTo>
                <a:cubicBezTo>
                  <a:pt x="2500432" y="508808"/>
                  <a:pt x="2506115" y="500108"/>
                  <a:pt x="2517481" y="487815"/>
                </a:cubicBezTo>
                <a:cubicBezTo>
                  <a:pt x="2519920" y="485377"/>
                  <a:pt x="2521412" y="481376"/>
                  <a:pt x="2521958" y="475813"/>
                </a:cubicBezTo>
                <a:cubicBezTo>
                  <a:pt x="2522999" y="465412"/>
                  <a:pt x="2525743" y="458002"/>
                  <a:pt x="2530188" y="453582"/>
                </a:cubicBezTo>
                <a:cubicBezTo>
                  <a:pt x="2530797" y="452972"/>
                  <a:pt x="2531712" y="449334"/>
                  <a:pt x="2532931" y="442666"/>
                </a:cubicBezTo>
                <a:cubicBezTo>
                  <a:pt x="2534899" y="431782"/>
                  <a:pt x="2537585" y="424639"/>
                  <a:pt x="2540989" y="421235"/>
                </a:cubicBezTo>
                <a:cubicBezTo>
                  <a:pt x="2541243" y="420854"/>
                  <a:pt x="2542122" y="414085"/>
                  <a:pt x="2543627" y="400928"/>
                </a:cubicBezTo>
                <a:cubicBezTo>
                  <a:pt x="2545132" y="387771"/>
                  <a:pt x="2545218" y="379122"/>
                  <a:pt x="2543885" y="374982"/>
                </a:cubicBezTo>
                <a:cubicBezTo>
                  <a:pt x="2542831" y="367133"/>
                  <a:pt x="2543967" y="360637"/>
                  <a:pt x="2547295" y="355494"/>
                </a:cubicBezTo>
                <a:cubicBezTo>
                  <a:pt x="2549288" y="351519"/>
                  <a:pt x="2551212" y="347048"/>
                  <a:pt x="2553067" y="342082"/>
                </a:cubicBezTo>
                <a:cubicBezTo>
                  <a:pt x="2556166" y="331059"/>
                  <a:pt x="2559702" y="323572"/>
                  <a:pt x="2563678" y="319623"/>
                </a:cubicBezTo>
                <a:cubicBezTo>
                  <a:pt x="2563779" y="319521"/>
                  <a:pt x="2563830" y="319299"/>
                  <a:pt x="2563830" y="318956"/>
                </a:cubicBezTo>
                <a:cubicBezTo>
                  <a:pt x="2563830" y="308669"/>
                  <a:pt x="2570294" y="300947"/>
                  <a:pt x="2583223" y="295791"/>
                </a:cubicBezTo>
                <a:cubicBezTo>
                  <a:pt x="2585899" y="294829"/>
                  <a:pt x="2588508" y="294230"/>
                  <a:pt x="2591050" y="293994"/>
                </a:cubicBezTo>
                <a:close/>
                <a:moveTo>
                  <a:pt x="1031106" y="287239"/>
                </a:moveTo>
                <a:cubicBezTo>
                  <a:pt x="1026007" y="287239"/>
                  <a:pt x="1023248" y="287849"/>
                  <a:pt x="1022829" y="289068"/>
                </a:cubicBezTo>
                <a:cubicBezTo>
                  <a:pt x="1022778" y="294453"/>
                  <a:pt x="1023848" y="298358"/>
                  <a:pt x="1026039" y="300784"/>
                </a:cubicBezTo>
                <a:cubicBezTo>
                  <a:pt x="1028230" y="303209"/>
                  <a:pt x="1029573" y="304422"/>
                  <a:pt x="1030068" y="304422"/>
                </a:cubicBezTo>
                <a:cubicBezTo>
                  <a:pt x="1030563" y="304422"/>
                  <a:pt x="1031935" y="303200"/>
                  <a:pt x="1034183" y="300755"/>
                </a:cubicBezTo>
                <a:cubicBezTo>
                  <a:pt x="1036431" y="298310"/>
                  <a:pt x="1037955" y="294904"/>
                  <a:pt x="1038755" y="290535"/>
                </a:cubicBezTo>
                <a:cubicBezTo>
                  <a:pt x="1038755" y="288338"/>
                  <a:pt x="1036205" y="287239"/>
                  <a:pt x="1031106" y="287239"/>
                </a:cubicBezTo>
                <a:close/>
                <a:moveTo>
                  <a:pt x="1321952" y="280038"/>
                </a:moveTo>
                <a:cubicBezTo>
                  <a:pt x="1317037" y="288382"/>
                  <a:pt x="1319323" y="295316"/>
                  <a:pt x="1328810" y="300841"/>
                </a:cubicBezTo>
                <a:lnTo>
                  <a:pt x="1336564" y="289335"/>
                </a:lnTo>
                <a:close/>
                <a:moveTo>
                  <a:pt x="1383217" y="262341"/>
                </a:moveTo>
                <a:lnTo>
                  <a:pt x="1381600" y="267568"/>
                </a:lnTo>
                <a:lnTo>
                  <a:pt x="1382141" y="267179"/>
                </a:lnTo>
                <a:cubicBezTo>
                  <a:pt x="1382858" y="265986"/>
                  <a:pt x="1383217" y="264373"/>
                  <a:pt x="1383217" y="262341"/>
                </a:cubicBezTo>
                <a:close/>
                <a:moveTo>
                  <a:pt x="1232714" y="256331"/>
                </a:moveTo>
                <a:cubicBezTo>
                  <a:pt x="1242622" y="256007"/>
                  <a:pt x="1249305" y="260341"/>
                  <a:pt x="1252763" y="269332"/>
                </a:cubicBezTo>
                <a:cubicBezTo>
                  <a:pt x="1253131" y="270805"/>
                  <a:pt x="1253925" y="272456"/>
                  <a:pt x="1255144" y="274285"/>
                </a:cubicBezTo>
                <a:cubicBezTo>
                  <a:pt x="1257595" y="282261"/>
                  <a:pt x="1258024" y="287820"/>
                  <a:pt x="1256430" y="290963"/>
                </a:cubicBezTo>
                <a:cubicBezTo>
                  <a:pt x="1254836" y="294107"/>
                  <a:pt x="1254242" y="295882"/>
                  <a:pt x="1254649" y="296288"/>
                </a:cubicBezTo>
                <a:cubicBezTo>
                  <a:pt x="1258230" y="309178"/>
                  <a:pt x="1254642" y="322088"/>
                  <a:pt x="1243885" y="335017"/>
                </a:cubicBezTo>
                <a:cubicBezTo>
                  <a:pt x="1236837" y="340655"/>
                  <a:pt x="1226334" y="344415"/>
                  <a:pt x="1212377" y="346294"/>
                </a:cubicBezTo>
                <a:cubicBezTo>
                  <a:pt x="1199423" y="347882"/>
                  <a:pt x="1191066" y="348186"/>
                  <a:pt x="1187307" y="347209"/>
                </a:cubicBezTo>
                <a:cubicBezTo>
                  <a:pt x="1174873" y="340198"/>
                  <a:pt x="1174188" y="328076"/>
                  <a:pt x="1185249" y="310842"/>
                </a:cubicBezTo>
                <a:cubicBezTo>
                  <a:pt x="1191612" y="304479"/>
                  <a:pt x="1198616" y="300657"/>
                  <a:pt x="1206262" y="299374"/>
                </a:cubicBezTo>
                <a:cubicBezTo>
                  <a:pt x="1207544" y="299171"/>
                  <a:pt x="1209173" y="298590"/>
                  <a:pt x="1211148" y="297631"/>
                </a:cubicBezTo>
                <a:lnTo>
                  <a:pt x="1212667" y="297510"/>
                </a:lnTo>
                <a:lnTo>
                  <a:pt x="1209586" y="292016"/>
                </a:lnTo>
                <a:cubicBezTo>
                  <a:pt x="1208614" y="288762"/>
                  <a:pt x="1208128" y="284852"/>
                  <a:pt x="1208128" y="280286"/>
                </a:cubicBezTo>
                <a:cubicBezTo>
                  <a:pt x="1208128" y="269173"/>
                  <a:pt x="1212662" y="261814"/>
                  <a:pt x="1221730" y="258207"/>
                </a:cubicBezTo>
                <a:cubicBezTo>
                  <a:pt x="1225750" y="257064"/>
                  <a:pt x="1229411" y="256439"/>
                  <a:pt x="1232714" y="256331"/>
                </a:cubicBezTo>
                <a:close/>
                <a:moveTo>
                  <a:pt x="1401404" y="245761"/>
                </a:moveTo>
                <a:lnTo>
                  <a:pt x="1393752" y="248225"/>
                </a:lnTo>
                <a:cubicBezTo>
                  <a:pt x="1396527" y="248225"/>
                  <a:pt x="1398703" y="247842"/>
                  <a:pt x="1400281" y="247077"/>
                </a:cubicBezTo>
                <a:close/>
                <a:moveTo>
                  <a:pt x="1545282" y="234535"/>
                </a:moveTo>
                <a:cubicBezTo>
                  <a:pt x="1544049" y="234352"/>
                  <a:pt x="1542723" y="234547"/>
                  <a:pt x="1541303" y="235118"/>
                </a:cubicBezTo>
                <a:cubicBezTo>
                  <a:pt x="1538465" y="236261"/>
                  <a:pt x="1537046" y="237760"/>
                  <a:pt x="1537046" y="239614"/>
                </a:cubicBezTo>
                <a:cubicBezTo>
                  <a:pt x="1537046" y="245355"/>
                  <a:pt x="1538935" y="248225"/>
                  <a:pt x="1542713" y="248225"/>
                </a:cubicBezTo>
                <a:cubicBezTo>
                  <a:pt x="1546491" y="248225"/>
                  <a:pt x="1549168" y="247444"/>
                  <a:pt x="1550743" y="245882"/>
                </a:cubicBezTo>
                <a:cubicBezTo>
                  <a:pt x="1551479" y="241310"/>
                  <a:pt x="1550800" y="238087"/>
                  <a:pt x="1548704" y="236214"/>
                </a:cubicBezTo>
                <a:cubicBezTo>
                  <a:pt x="1547657" y="235277"/>
                  <a:pt x="1546516" y="234718"/>
                  <a:pt x="1545282" y="234535"/>
                </a:cubicBezTo>
                <a:close/>
                <a:moveTo>
                  <a:pt x="1021781" y="210696"/>
                </a:moveTo>
                <a:cubicBezTo>
                  <a:pt x="1016041" y="210696"/>
                  <a:pt x="1013171" y="212166"/>
                  <a:pt x="1013171" y="215106"/>
                </a:cubicBezTo>
                <a:cubicBezTo>
                  <a:pt x="1013171" y="218046"/>
                  <a:pt x="1016041" y="219516"/>
                  <a:pt x="1021781" y="219516"/>
                </a:cubicBezTo>
                <a:cubicBezTo>
                  <a:pt x="1027522" y="219516"/>
                  <a:pt x="1030392" y="218046"/>
                  <a:pt x="1030392" y="215106"/>
                </a:cubicBezTo>
                <a:cubicBezTo>
                  <a:pt x="1030392" y="212166"/>
                  <a:pt x="1027522" y="210696"/>
                  <a:pt x="1021781" y="210696"/>
                </a:cubicBezTo>
                <a:close/>
                <a:moveTo>
                  <a:pt x="752783" y="190787"/>
                </a:moveTo>
                <a:cubicBezTo>
                  <a:pt x="760644" y="190787"/>
                  <a:pt x="767375" y="191908"/>
                  <a:pt x="772976" y="194150"/>
                </a:cubicBezTo>
                <a:cubicBezTo>
                  <a:pt x="778576" y="196391"/>
                  <a:pt x="783463" y="199335"/>
                  <a:pt x="787635" y="202979"/>
                </a:cubicBezTo>
                <a:cubicBezTo>
                  <a:pt x="791807" y="206624"/>
                  <a:pt x="795741" y="212130"/>
                  <a:pt x="799436" y="219496"/>
                </a:cubicBezTo>
                <a:cubicBezTo>
                  <a:pt x="802192" y="223623"/>
                  <a:pt x="803176" y="225611"/>
                  <a:pt x="802389" y="225458"/>
                </a:cubicBezTo>
                <a:cubicBezTo>
                  <a:pt x="813324" y="225458"/>
                  <a:pt x="818515" y="231805"/>
                  <a:pt x="817962" y="244499"/>
                </a:cubicBezTo>
                <a:cubicBezTo>
                  <a:pt x="817410" y="257192"/>
                  <a:pt x="814486" y="266200"/>
                  <a:pt x="809190" y="271521"/>
                </a:cubicBezTo>
                <a:cubicBezTo>
                  <a:pt x="807094" y="273617"/>
                  <a:pt x="805761" y="275382"/>
                  <a:pt x="805189" y="276817"/>
                </a:cubicBezTo>
                <a:cubicBezTo>
                  <a:pt x="800655" y="289123"/>
                  <a:pt x="790279" y="292121"/>
                  <a:pt x="774062" y="285809"/>
                </a:cubicBezTo>
                <a:cubicBezTo>
                  <a:pt x="772906" y="284945"/>
                  <a:pt x="760733" y="284513"/>
                  <a:pt x="737543" y="284513"/>
                </a:cubicBezTo>
                <a:cubicBezTo>
                  <a:pt x="714353" y="284513"/>
                  <a:pt x="700421" y="285555"/>
                  <a:pt x="695747" y="287638"/>
                </a:cubicBezTo>
                <a:cubicBezTo>
                  <a:pt x="687276" y="291879"/>
                  <a:pt x="652529" y="294826"/>
                  <a:pt x="591505" y="296477"/>
                </a:cubicBezTo>
                <a:cubicBezTo>
                  <a:pt x="512194" y="298801"/>
                  <a:pt x="470690" y="300890"/>
                  <a:pt x="466995" y="302744"/>
                </a:cubicBezTo>
                <a:cubicBezTo>
                  <a:pt x="463997" y="305741"/>
                  <a:pt x="449748" y="307240"/>
                  <a:pt x="424246" y="307240"/>
                </a:cubicBezTo>
                <a:cubicBezTo>
                  <a:pt x="403723" y="307977"/>
                  <a:pt x="390839" y="309555"/>
                  <a:pt x="385594" y="311974"/>
                </a:cubicBezTo>
                <a:cubicBezTo>
                  <a:pt x="380349" y="314393"/>
                  <a:pt x="372373" y="315603"/>
                  <a:pt x="361667" y="315603"/>
                </a:cubicBezTo>
                <a:cubicBezTo>
                  <a:pt x="347481" y="315603"/>
                  <a:pt x="338388" y="312269"/>
                  <a:pt x="334388" y="305602"/>
                </a:cubicBezTo>
                <a:cubicBezTo>
                  <a:pt x="330095" y="299620"/>
                  <a:pt x="328190" y="292219"/>
                  <a:pt x="328673" y="283399"/>
                </a:cubicBezTo>
                <a:cubicBezTo>
                  <a:pt x="329155" y="274579"/>
                  <a:pt x="331651" y="267914"/>
                  <a:pt x="336159" y="263406"/>
                </a:cubicBezTo>
                <a:cubicBezTo>
                  <a:pt x="339753" y="259812"/>
                  <a:pt x="364080" y="257589"/>
                  <a:pt x="409140" y="256738"/>
                </a:cubicBezTo>
                <a:cubicBezTo>
                  <a:pt x="447773" y="255976"/>
                  <a:pt x="469763" y="254360"/>
                  <a:pt x="475110" y="251890"/>
                </a:cubicBezTo>
                <a:cubicBezTo>
                  <a:pt x="480457" y="249420"/>
                  <a:pt x="510022" y="248185"/>
                  <a:pt x="563807" y="248185"/>
                </a:cubicBezTo>
                <a:cubicBezTo>
                  <a:pt x="607355" y="248185"/>
                  <a:pt x="631260" y="247785"/>
                  <a:pt x="635521" y="246985"/>
                </a:cubicBezTo>
                <a:cubicBezTo>
                  <a:pt x="639781" y="246185"/>
                  <a:pt x="645112" y="242229"/>
                  <a:pt x="651513" y="235117"/>
                </a:cubicBezTo>
                <a:cubicBezTo>
                  <a:pt x="657152" y="229478"/>
                  <a:pt x="665788" y="226658"/>
                  <a:pt x="677421" y="226658"/>
                </a:cubicBezTo>
                <a:cubicBezTo>
                  <a:pt x="682920" y="226658"/>
                  <a:pt x="687873" y="224696"/>
                  <a:pt x="692280" y="220772"/>
                </a:cubicBezTo>
                <a:cubicBezTo>
                  <a:pt x="699887" y="212212"/>
                  <a:pt x="706942" y="207005"/>
                  <a:pt x="713445" y="205151"/>
                </a:cubicBezTo>
                <a:cubicBezTo>
                  <a:pt x="714003" y="204770"/>
                  <a:pt x="714283" y="203732"/>
                  <a:pt x="714283" y="202036"/>
                </a:cubicBezTo>
                <a:cubicBezTo>
                  <a:pt x="714283" y="200341"/>
                  <a:pt x="718359" y="197849"/>
                  <a:pt x="726513" y="194559"/>
                </a:cubicBezTo>
                <a:cubicBezTo>
                  <a:pt x="731593" y="192045"/>
                  <a:pt x="740349" y="190787"/>
                  <a:pt x="752783" y="190787"/>
                </a:cubicBezTo>
                <a:close/>
                <a:moveTo>
                  <a:pt x="1293053" y="170234"/>
                </a:moveTo>
                <a:cubicBezTo>
                  <a:pt x="1293053" y="173587"/>
                  <a:pt x="1295524" y="175263"/>
                  <a:pt x="1300464" y="175263"/>
                </a:cubicBezTo>
                <a:cubicBezTo>
                  <a:pt x="1304096" y="175263"/>
                  <a:pt x="1305839" y="174984"/>
                  <a:pt x="1305693" y="174425"/>
                </a:cubicBezTo>
                <a:cubicBezTo>
                  <a:pt x="1305547" y="173866"/>
                  <a:pt x="1305455" y="173079"/>
                  <a:pt x="1305417" y="172063"/>
                </a:cubicBezTo>
                <a:cubicBezTo>
                  <a:pt x="1301975" y="170691"/>
                  <a:pt x="1299054" y="170450"/>
                  <a:pt x="1296654" y="171339"/>
                </a:cubicBezTo>
                <a:cubicBezTo>
                  <a:pt x="1294253" y="172228"/>
                  <a:pt x="1293053" y="171860"/>
                  <a:pt x="1293053" y="170234"/>
                </a:cubicBezTo>
                <a:close/>
                <a:moveTo>
                  <a:pt x="2262869" y="147317"/>
                </a:moveTo>
                <a:cubicBezTo>
                  <a:pt x="2257128" y="147317"/>
                  <a:pt x="2254258" y="147787"/>
                  <a:pt x="2254258" y="148727"/>
                </a:cubicBezTo>
                <a:cubicBezTo>
                  <a:pt x="2254258" y="149666"/>
                  <a:pt x="2257128" y="150136"/>
                  <a:pt x="2262869" y="150136"/>
                </a:cubicBezTo>
                <a:cubicBezTo>
                  <a:pt x="2268609" y="150136"/>
                  <a:pt x="2271479" y="149666"/>
                  <a:pt x="2271479" y="148727"/>
                </a:cubicBezTo>
                <a:cubicBezTo>
                  <a:pt x="2271479" y="147787"/>
                  <a:pt x="2268609" y="147317"/>
                  <a:pt x="2262869" y="147317"/>
                </a:cubicBezTo>
                <a:close/>
                <a:moveTo>
                  <a:pt x="1058367" y="137106"/>
                </a:moveTo>
                <a:lnTo>
                  <a:pt x="1058747" y="138935"/>
                </a:lnTo>
                <a:lnTo>
                  <a:pt x="1059806" y="138935"/>
                </a:lnTo>
                <a:lnTo>
                  <a:pt x="1059310" y="138192"/>
                </a:lnTo>
                <a:cubicBezTo>
                  <a:pt x="1059310" y="138192"/>
                  <a:pt x="1059034" y="137992"/>
                  <a:pt x="1058481" y="137592"/>
                </a:cubicBezTo>
                <a:cubicBezTo>
                  <a:pt x="1057929" y="137192"/>
                  <a:pt x="1057891" y="137030"/>
                  <a:pt x="1058367" y="137106"/>
                </a:cubicBezTo>
                <a:close/>
                <a:moveTo>
                  <a:pt x="1348403" y="136325"/>
                </a:moveTo>
                <a:cubicBezTo>
                  <a:pt x="1347546" y="136681"/>
                  <a:pt x="1345638" y="137278"/>
                  <a:pt x="1342679" y="138116"/>
                </a:cubicBezTo>
                <a:lnTo>
                  <a:pt x="1337572" y="139411"/>
                </a:lnTo>
                <a:lnTo>
                  <a:pt x="1338173" y="144831"/>
                </a:lnTo>
                <a:cubicBezTo>
                  <a:pt x="1338446" y="150019"/>
                  <a:pt x="1339021" y="153051"/>
                  <a:pt x="1339897" y="153927"/>
                </a:cubicBezTo>
                <a:cubicBezTo>
                  <a:pt x="1344063" y="160315"/>
                  <a:pt x="1345098" y="168285"/>
                  <a:pt x="1343002" y="177835"/>
                </a:cubicBezTo>
                <a:cubicBezTo>
                  <a:pt x="1341110" y="182255"/>
                  <a:pt x="1340164" y="194301"/>
                  <a:pt x="1340164" y="213973"/>
                </a:cubicBezTo>
                <a:lnTo>
                  <a:pt x="1338964" y="245386"/>
                </a:lnTo>
                <a:lnTo>
                  <a:pt x="1342317" y="245386"/>
                </a:lnTo>
                <a:cubicBezTo>
                  <a:pt x="1346571" y="245386"/>
                  <a:pt x="1348565" y="245659"/>
                  <a:pt x="1348298" y="246205"/>
                </a:cubicBezTo>
                <a:cubicBezTo>
                  <a:pt x="1351372" y="242103"/>
                  <a:pt x="1354521" y="238439"/>
                  <a:pt x="1357747" y="235214"/>
                </a:cubicBezTo>
                <a:cubicBezTo>
                  <a:pt x="1357468" y="235303"/>
                  <a:pt x="1357430" y="234661"/>
                  <a:pt x="1357633" y="233290"/>
                </a:cubicBezTo>
                <a:cubicBezTo>
                  <a:pt x="1358852" y="224755"/>
                  <a:pt x="1362224" y="218653"/>
                  <a:pt x="1367748" y="214983"/>
                </a:cubicBezTo>
                <a:cubicBezTo>
                  <a:pt x="1366593" y="215757"/>
                  <a:pt x="1366015" y="215183"/>
                  <a:pt x="1366015" y="213259"/>
                </a:cubicBezTo>
                <a:cubicBezTo>
                  <a:pt x="1366015" y="211334"/>
                  <a:pt x="1367783" y="205642"/>
                  <a:pt x="1371320" y="196180"/>
                </a:cubicBezTo>
                <a:cubicBezTo>
                  <a:pt x="1374857" y="186719"/>
                  <a:pt x="1376848" y="181988"/>
                  <a:pt x="1377292" y="181988"/>
                </a:cubicBezTo>
                <a:cubicBezTo>
                  <a:pt x="1377737" y="181988"/>
                  <a:pt x="1377959" y="184852"/>
                  <a:pt x="1377959" y="190579"/>
                </a:cubicBezTo>
                <a:cubicBezTo>
                  <a:pt x="1377959" y="188192"/>
                  <a:pt x="1380369" y="181743"/>
                  <a:pt x="1385189" y="171234"/>
                </a:cubicBezTo>
                <a:cubicBezTo>
                  <a:pt x="1390008" y="160725"/>
                  <a:pt x="1393650" y="153832"/>
                  <a:pt x="1396114" y="150555"/>
                </a:cubicBezTo>
                <a:cubicBezTo>
                  <a:pt x="1396774" y="151152"/>
                  <a:pt x="1396247" y="150212"/>
                  <a:pt x="1394533" y="147736"/>
                </a:cubicBezTo>
                <a:cubicBezTo>
                  <a:pt x="1392818" y="145260"/>
                  <a:pt x="1391599" y="143875"/>
                  <a:pt x="1390875" y="143583"/>
                </a:cubicBezTo>
                <a:cubicBezTo>
                  <a:pt x="1385744" y="142123"/>
                  <a:pt x="1379820" y="140719"/>
                  <a:pt x="1373101" y="139373"/>
                </a:cubicBezTo>
                <a:cubicBezTo>
                  <a:pt x="1370447" y="139373"/>
                  <a:pt x="1367977" y="139173"/>
                  <a:pt x="1365691" y="138773"/>
                </a:cubicBezTo>
                <a:cubicBezTo>
                  <a:pt x="1363405" y="138373"/>
                  <a:pt x="1361125" y="137960"/>
                  <a:pt x="1358852" y="137535"/>
                </a:cubicBezTo>
                <a:cubicBezTo>
                  <a:pt x="1356579" y="137109"/>
                  <a:pt x="1353677" y="136928"/>
                  <a:pt x="1350146" y="136992"/>
                </a:cubicBezTo>
                <a:cubicBezTo>
                  <a:pt x="1349841" y="136192"/>
                  <a:pt x="1349260" y="135969"/>
                  <a:pt x="1348403" y="136325"/>
                </a:cubicBezTo>
                <a:close/>
                <a:moveTo>
                  <a:pt x="882793" y="135887"/>
                </a:moveTo>
                <a:cubicBezTo>
                  <a:pt x="886857" y="137055"/>
                  <a:pt x="891664" y="139951"/>
                  <a:pt x="897213" y="144574"/>
                </a:cubicBezTo>
                <a:cubicBezTo>
                  <a:pt x="901773" y="147990"/>
                  <a:pt x="905497" y="149698"/>
                  <a:pt x="908386" y="149698"/>
                </a:cubicBezTo>
                <a:cubicBezTo>
                  <a:pt x="911275" y="149698"/>
                  <a:pt x="913717" y="151292"/>
                  <a:pt x="915711" y="154480"/>
                </a:cubicBezTo>
                <a:cubicBezTo>
                  <a:pt x="917705" y="157667"/>
                  <a:pt x="920572" y="159261"/>
                  <a:pt x="924312" y="159261"/>
                </a:cubicBezTo>
                <a:cubicBezTo>
                  <a:pt x="928052" y="159261"/>
                  <a:pt x="929922" y="163719"/>
                  <a:pt x="929922" y="172634"/>
                </a:cubicBezTo>
                <a:cubicBezTo>
                  <a:pt x="929922" y="170983"/>
                  <a:pt x="931386" y="171733"/>
                  <a:pt x="934313" y="174882"/>
                </a:cubicBezTo>
                <a:cubicBezTo>
                  <a:pt x="937241" y="178032"/>
                  <a:pt x="937695" y="179607"/>
                  <a:pt x="935675" y="179607"/>
                </a:cubicBezTo>
                <a:cubicBezTo>
                  <a:pt x="940400" y="179607"/>
                  <a:pt x="945150" y="182591"/>
                  <a:pt x="949925" y="188560"/>
                </a:cubicBezTo>
                <a:cubicBezTo>
                  <a:pt x="953506" y="192142"/>
                  <a:pt x="956630" y="194599"/>
                  <a:pt x="959297" y="195933"/>
                </a:cubicBezTo>
                <a:cubicBezTo>
                  <a:pt x="965533" y="200924"/>
                  <a:pt x="970492" y="208194"/>
                  <a:pt x="974175" y="217745"/>
                </a:cubicBezTo>
                <a:cubicBezTo>
                  <a:pt x="983738" y="243970"/>
                  <a:pt x="984520" y="263223"/>
                  <a:pt x="976519" y="275504"/>
                </a:cubicBezTo>
                <a:cubicBezTo>
                  <a:pt x="975464" y="277270"/>
                  <a:pt x="974607" y="281429"/>
                  <a:pt x="973947" y="287982"/>
                </a:cubicBezTo>
                <a:cubicBezTo>
                  <a:pt x="970950" y="302930"/>
                  <a:pt x="968289" y="310404"/>
                  <a:pt x="965965" y="310404"/>
                </a:cubicBezTo>
                <a:cubicBezTo>
                  <a:pt x="965177" y="312004"/>
                  <a:pt x="958269" y="312804"/>
                  <a:pt x="945238" y="312804"/>
                </a:cubicBezTo>
                <a:cubicBezTo>
                  <a:pt x="923382" y="312804"/>
                  <a:pt x="910739" y="304225"/>
                  <a:pt x="907310" y="287068"/>
                </a:cubicBezTo>
                <a:cubicBezTo>
                  <a:pt x="908326" y="289074"/>
                  <a:pt x="908612" y="290078"/>
                  <a:pt x="908167" y="290078"/>
                </a:cubicBezTo>
                <a:cubicBezTo>
                  <a:pt x="901512" y="290078"/>
                  <a:pt x="896442" y="288916"/>
                  <a:pt x="892956" y="286591"/>
                </a:cubicBezTo>
                <a:cubicBezTo>
                  <a:pt x="889470" y="284267"/>
                  <a:pt x="886945" y="280007"/>
                  <a:pt x="885383" y="273809"/>
                </a:cubicBezTo>
                <a:cubicBezTo>
                  <a:pt x="884469" y="267332"/>
                  <a:pt x="884012" y="257127"/>
                  <a:pt x="884012" y="243196"/>
                </a:cubicBezTo>
                <a:cubicBezTo>
                  <a:pt x="884012" y="234001"/>
                  <a:pt x="883561" y="228953"/>
                  <a:pt x="882659" y="228051"/>
                </a:cubicBezTo>
                <a:cubicBezTo>
                  <a:pt x="877503" y="222895"/>
                  <a:pt x="874404" y="215560"/>
                  <a:pt x="873363" y="206048"/>
                </a:cubicBezTo>
                <a:cubicBezTo>
                  <a:pt x="871966" y="199787"/>
                  <a:pt x="870772" y="195418"/>
                  <a:pt x="869781" y="192942"/>
                </a:cubicBezTo>
                <a:cubicBezTo>
                  <a:pt x="859329" y="166043"/>
                  <a:pt x="856091" y="149882"/>
                  <a:pt x="860066" y="144459"/>
                </a:cubicBezTo>
                <a:cubicBezTo>
                  <a:pt x="860066" y="144459"/>
                  <a:pt x="862174" y="142878"/>
                  <a:pt x="866390" y="139716"/>
                </a:cubicBezTo>
                <a:cubicBezTo>
                  <a:pt x="873261" y="135995"/>
                  <a:pt x="878729" y="134719"/>
                  <a:pt x="882793" y="135887"/>
                </a:cubicBezTo>
                <a:close/>
                <a:moveTo>
                  <a:pt x="196428" y="135294"/>
                </a:moveTo>
                <a:lnTo>
                  <a:pt x="193899" y="136590"/>
                </a:lnTo>
                <a:cubicBezTo>
                  <a:pt x="193172" y="137346"/>
                  <a:pt x="192808" y="138298"/>
                  <a:pt x="192808" y="139448"/>
                </a:cubicBezTo>
                <a:close/>
                <a:moveTo>
                  <a:pt x="2724517" y="134547"/>
                </a:moveTo>
                <a:cubicBezTo>
                  <a:pt x="2729660" y="134271"/>
                  <a:pt x="2735388" y="135987"/>
                  <a:pt x="2741700" y="139695"/>
                </a:cubicBezTo>
                <a:cubicBezTo>
                  <a:pt x="2757727" y="153424"/>
                  <a:pt x="2771024" y="162269"/>
                  <a:pt x="2781590" y="166232"/>
                </a:cubicBezTo>
                <a:cubicBezTo>
                  <a:pt x="2788982" y="168353"/>
                  <a:pt x="2793811" y="170359"/>
                  <a:pt x="2796078" y="172252"/>
                </a:cubicBezTo>
                <a:cubicBezTo>
                  <a:pt x="2798345" y="174144"/>
                  <a:pt x="2802145" y="175617"/>
                  <a:pt x="2807479" y="176671"/>
                </a:cubicBezTo>
                <a:cubicBezTo>
                  <a:pt x="2818465" y="177675"/>
                  <a:pt x="2831743" y="184501"/>
                  <a:pt x="2847313" y="197150"/>
                </a:cubicBezTo>
                <a:cubicBezTo>
                  <a:pt x="2853980" y="207056"/>
                  <a:pt x="2855358" y="219032"/>
                  <a:pt x="2851447" y="233078"/>
                </a:cubicBezTo>
                <a:cubicBezTo>
                  <a:pt x="2849504" y="233078"/>
                  <a:pt x="2847735" y="235072"/>
                  <a:pt x="2846141" y="239060"/>
                </a:cubicBezTo>
                <a:cubicBezTo>
                  <a:pt x="2844548" y="243048"/>
                  <a:pt x="2841938" y="245042"/>
                  <a:pt x="2838312" y="245042"/>
                </a:cubicBezTo>
                <a:cubicBezTo>
                  <a:pt x="2834686" y="245042"/>
                  <a:pt x="2831657" y="246502"/>
                  <a:pt x="2829225" y="249423"/>
                </a:cubicBezTo>
                <a:cubicBezTo>
                  <a:pt x="2826793" y="252344"/>
                  <a:pt x="2824548" y="256199"/>
                  <a:pt x="2822491" y="260987"/>
                </a:cubicBezTo>
                <a:cubicBezTo>
                  <a:pt x="2819227" y="269712"/>
                  <a:pt x="2815392" y="275179"/>
                  <a:pt x="2810985" y="277389"/>
                </a:cubicBezTo>
                <a:cubicBezTo>
                  <a:pt x="2813360" y="276195"/>
                  <a:pt x="2814363" y="277217"/>
                  <a:pt x="2813995" y="280456"/>
                </a:cubicBezTo>
                <a:cubicBezTo>
                  <a:pt x="2812890" y="285440"/>
                  <a:pt x="2811494" y="289744"/>
                  <a:pt x="2809808" y="293367"/>
                </a:cubicBezTo>
                <a:lnTo>
                  <a:pt x="2808896" y="294725"/>
                </a:lnTo>
                <a:lnTo>
                  <a:pt x="2810518" y="296472"/>
                </a:lnTo>
                <a:cubicBezTo>
                  <a:pt x="2812023" y="299174"/>
                  <a:pt x="2812940" y="302325"/>
                  <a:pt x="2813271" y="305926"/>
                </a:cubicBezTo>
                <a:cubicBezTo>
                  <a:pt x="2813931" y="313126"/>
                  <a:pt x="2811594" y="318664"/>
                  <a:pt x="2806260" y="322537"/>
                </a:cubicBezTo>
                <a:cubicBezTo>
                  <a:pt x="2808407" y="320391"/>
                  <a:pt x="2809480" y="321991"/>
                  <a:pt x="2809480" y="327338"/>
                </a:cubicBezTo>
                <a:cubicBezTo>
                  <a:pt x="2809480" y="342565"/>
                  <a:pt x="2804285" y="357970"/>
                  <a:pt x="2793897" y="373553"/>
                </a:cubicBezTo>
                <a:cubicBezTo>
                  <a:pt x="2793414" y="374366"/>
                  <a:pt x="2792503" y="378373"/>
                  <a:pt x="2791163" y="385574"/>
                </a:cubicBezTo>
                <a:cubicBezTo>
                  <a:pt x="2789823" y="392775"/>
                  <a:pt x="2789750" y="399594"/>
                  <a:pt x="2790944" y="406033"/>
                </a:cubicBezTo>
                <a:cubicBezTo>
                  <a:pt x="2792138" y="412472"/>
                  <a:pt x="2791738" y="416409"/>
                  <a:pt x="2789744" y="417844"/>
                </a:cubicBezTo>
                <a:cubicBezTo>
                  <a:pt x="2787750" y="419279"/>
                  <a:pt x="2787674" y="420438"/>
                  <a:pt x="2789515" y="421321"/>
                </a:cubicBezTo>
                <a:cubicBezTo>
                  <a:pt x="2791357" y="422204"/>
                  <a:pt x="2792767" y="428461"/>
                  <a:pt x="2793744" y="440095"/>
                </a:cubicBezTo>
                <a:cubicBezTo>
                  <a:pt x="2794672" y="453773"/>
                  <a:pt x="2793668" y="461913"/>
                  <a:pt x="2790734" y="464517"/>
                </a:cubicBezTo>
                <a:lnTo>
                  <a:pt x="2789941" y="465746"/>
                </a:lnTo>
                <a:lnTo>
                  <a:pt x="2792011" y="463552"/>
                </a:lnTo>
                <a:cubicBezTo>
                  <a:pt x="2795338" y="461049"/>
                  <a:pt x="2799059" y="460173"/>
                  <a:pt x="2803174" y="460926"/>
                </a:cubicBezTo>
                <a:cubicBezTo>
                  <a:pt x="2811404" y="462431"/>
                  <a:pt x="2816236" y="468974"/>
                  <a:pt x="2817671" y="480557"/>
                </a:cubicBezTo>
                <a:cubicBezTo>
                  <a:pt x="2818573" y="485091"/>
                  <a:pt x="2819303" y="487542"/>
                  <a:pt x="2819862" y="487910"/>
                </a:cubicBezTo>
                <a:cubicBezTo>
                  <a:pt x="2823431" y="491479"/>
                  <a:pt x="2826669" y="499099"/>
                  <a:pt x="2829577" y="510770"/>
                </a:cubicBezTo>
                <a:cubicBezTo>
                  <a:pt x="2830924" y="518809"/>
                  <a:pt x="2833292" y="524737"/>
                  <a:pt x="2836683" y="528553"/>
                </a:cubicBezTo>
                <a:cubicBezTo>
                  <a:pt x="2840074" y="532370"/>
                  <a:pt x="2841769" y="535345"/>
                  <a:pt x="2841769" y="537478"/>
                </a:cubicBezTo>
                <a:cubicBezTo>
                  <a:pt x="2841769" y="539612"/>
                  <a:pt x="2842970" y="542349"/>
                  <a:pt x="2845370" y="545689"/>
                </a:cubicBezTo>
                <a:cubicBezTo>
                  <a:pt x="2849777" y="553423"/>
                  <a:pt x="2852596" y="559751"/>
                  <a:pt x="2853828" y="564672"/>
                </a:cubicBezTo>
                <a:cubicBezTo>
                  <a:pt x="2855060" y="569593"/>
                  <a:pt x="2856946" y="572565"/>
                  <a:pt x="2859486" y="573587"/>
                </a:cubicBezTo>
                <a:cubicBezTo>
                  <a:pt x="2862026" y="574610"/>
                  <a:pt x="2863296" y="578639"/>
                  <a:pt x="2863296" y="585675"/>
                </a:cubicBezTo>
                <a:cubicBezTo>
                  <a:pt x="2863296" y="586526"/>
                  <a:pt x="2864248" y="588615"/>
                  <a:pt x="2866153" y="591942"/>
                </a:cubicBezTo>
                <a:cubicBezTo>
                  <a:pt x="2870637" y="597518"/>
                  <a:pt x="2872878" y="602661"/>
                  <a:pt x="2872878" y="607373"/>
                </a:cubicBezTo>
                <a:cubicBezTo>
                  <a:pt x="2873297" y="609100"/>
                  <a:pt x="2873786" y="610465"/>
                  <a:pt x="2874345" y="611468"/>
                </a:cubicBezTo>
                <a:cubicBezTo>
                  <a:pt x="2874904" y="612472"/>
                  <a:pt x="2873539" y="612973"/>
                  <a:pt x="2870249" y="612973"/>
                </a:cubicBezTo>
                <a:cubicBezTo>
                  <a:pt x="2878263" y="612973"/>
                  <a:pt x="2883213" y="615342"/>
                  <a:pt x="2885099" y="620079"/>
                </a:cubicBezTo>
                <a:cubicBezTo>
                  <a:pt x="2886985" y="624816"/>
                  <a:pt x="2889337" y="627588"/>
                  <a:pt x="2892157" y="628394"/>
                </a:cubicBezTo>
                <a:cubicBezTo>
                  <a:pt x="2894976" y="629201"/>
                  <a:pt x="2896840" y="630820"/>
                  <a:pt x="2897748" y="633252"/>
                </a:cubicBezTo>
                <a:cubicBezTo>
                  <a:pt x="2898656" y="635684"/>
                  <a:pt x="2900555" y="636900"/>
                  <a:pt x="2903444" y="636900"/>
                </a:cubicBezTo>
                <a:cubicBezTo>
                  <a:pt x="2906333" y="636900"/>
                  <a:pt x="2908775" y="641866"/>
                  <a:pt x="2910769" y="651797"/>
                </a:cubicBezTo>
                <a:cubicBezTo>
                  <a:pt x="2910984" y="652928"/>
                  <a:pt x="2911785" y="653905"/>
                  <a:pt x="2913169" y="654731"/>
                </a:cubicBezTo>
                <a:cubicBezTo>
                  <a:pt x="2914553" y="655556"/>
                  <a:pt x="2918293" y="660236"/>
                  <a:pt x="2924389" y="668771"/>
                </a:cubicBezTo>
                <a:cubicBezTo>
                  <a:pt x="2930485" y="677305"/>
                  <a:pt x="2937096" y="684201"/>
                  <a:pt x="2944220" y="689459"/>
                </a:cubicBezTo>
                <a:cubicBezTo>
                  <a:pt x="2951345" y="694717"/>
                  <a:pt x="2959175" y="701181"/>
                  <a:pt x="2967709" y="708852"/>
                </a:cubicBezTo>
                <a:cubicBezTo>
                  <a:pt x="2971849" y="713513"/>
                  <a:pt x="2975351" y="715843"/>
                  <a:pt x="2978215" y="715843"/>
                </a:cubicBezTo>
                <a:cubicBezTo>
                  <a:pt x="2981079" y="715843"/>
                  <a:pt x="2984543" y="719241"/>
                  <a:pt x="2988607" y="726035"/>
                </a:cubicBezTo>
                <a:cubicBezTo>
                  <a:pt x="2989636" y="727419"/>
                  <a:pt x="2990207" y="728124"/>
                  <a:pt x="2990321" y="728150"/>
                </a:cubicBezTo>
                <a:cubicBezTo>
                  <a:pt x="2999732" y="730474"/>
                  <a:pt x="3004437" y="732592"/>
                  <a:pt x="3004437" y="734503"/>
                </a:cubicBezTo>
                <a:cubicBezTo>
                  <a:pt x="3004437" y="736414"/>
                  <a:pt x="3002012" y="737370"/>
                  <a:pt x="2997160" y="737370"/>
                </a:cubicBezTo>
                <a:cubicBezTo>
                  <a:pt x="3006190" y="735757"/>
                  <a:pt x="3016756" y="742704"/>
                  <a:pt x="3028859" y="758211"/>
                </a:cubicBezTo>
                <a:cubicBezTo>
                  <a:pt x="3029698" y="759468"/>
                  <a:pt x="3029050" y="760097"/>
                  <a:pt x="3026916" y="760097"/>
                </a:cubicBezTo>
                <a:cubicBezTo>
                  <a:pt x="3031755" y="760097"/>
                  <a:pt x="3036362" y="762008"/>
                  <a:pt x="3040737" y="765831"/>
                </a:cubicBezTo>
                <a:cubicBezTo>
                  <a:pt x="3045112" y="769653"/>
                  <a:pt x="3049326" y="773590"/>
                  <a:pt x="3053377" y="777642"/>
                </a:cubicBezTo>
                <a:lnTo>
                  <a:pt x="3057688" y="783485"/>
                </a:lnTo>
                <a:lnTo>
                  <a:pt x="3065988" y="786338"/>
                </a:lnTo>
                <a:cubicBezTo>
                  <a:pt x="3068839" y="787811"/>
                  <a:pt x="3071392" y="789675"/>
                  <a:pt x="3073646" y="791929"/>
                </a:cubicBezTo>
                <a:cubicBezTo>
                  <a:pt x="3074992" y="792729"/>
                  <a:pt x="3077234" y="793529"/>
                  <a:pt x="3080371" y="794329"/>
                </a:cubicBezTo>
                <a:cubicBezTo>
                  <a:pt x="3088753" y="798495"/>
                  <a:pt x="3092944" y="803499"/>
                  <a:pt x="3092944" y="809341"/>
                </a:cubicBezTo>
                <a:cubicBezTo>
                  <a:pt x="3092944" y="807664"/>
                  <a:pt x="3095335" y="808087"/>
                  <a:pt x="3100116" y="810608"/>
                </a:cubicBezTo>
                <a:cubicBezTo>
                  <a:pt x="3104898" y="813129"/>
                  <a:pt x="3109847" y="814757"/>
                  <a:pt x="3114965" y="815494"/>
                </a:cubicBezTo>
                <a:cubicBezTo>
                  <a:pt x="3124046" y="816497"/>
                  <a:pt x="3130650" y="819050"/>
                  <a:pt x="3134777" y="823152"/>
                </a:cubicBezTo>
                <a:cubicBezTo>
                  <a:pt x="3136327" y="824701"/>
                  <a:pt x="3138422" y="825667"/>
                  <a:pt x="3141064" y="826048"/>
                </a:cubicBezTo>
                <a:cubicBezTo>
                  <a:pt x="3153637" y="827851"/>
                  <a:pt x="3159923" y="830156"/>
                  <a:pt x="3159923" y="832963"/>
                </a:cubicBezTo>
                <a:cubicBezTo>
                  <a:pt x="3159923" y="835769"/>
                  <a:pt x="3164194" y="839770"/>
                  <a:pt x="3172735" y="844964"/>
                </a:cubicBezTo>
                <a:cubicBezTo>
                  <a:pt x="3177005" y="847561"/>
                  <a:pt x="3180381" y="850033"/>
                  <a:pt x="3182862" y="852379"/>
                </a:cubicBezTo>
                <a:lnTo>
                  <a:pt x="3184486" y="854653"/>
                </a:lnTo>
                <a:lnTo>
                  <a:pt x="3196935" y="855612"/>
                </a:lnTo>
                <a:cubicBezTo>
                  <a:pt x="3208951" y="857667"/>
                  <a:pt x="3217016" y="862805"/>
                  <a:pt x="3221131" y="871025"/>
                </a:cubicBezTo>
                <a:cubicBezTo>
                  <a:pt x="3228954" y="891586"/>
                  <a:pt x="3218661" y="903791"/>
                  <a:pt x="3190251" y="907639"/>
                </a:cubicBezTo>
                <a:cubicBezTo>
                  <a:pt x="3185336" y="908591"/>
                  <a:pt x="3181980" y="910191"/>
                  <a:pt x="3180183" y="912439"/>
                </a:cubicBezTo>
                <a:cubicBezTo>
                  <a:pt x="3178386" y="914687"/>
                  <a:pt x="3167467" y="916202"/>
                  <a:pt x="3147427" y="916983"/>
                </a:cubicBezTo>
                <a:cubicBezTo>
                  <a:pt x="3127386" y="917764"/>
                  <a:pt x="3117696" y="917659"/>
                  <a:pt x="3118356" y="916668"/>
                </a:cubicBezTo>
                <a:cubicBezTo>
                  <a:pt x="3115346" y="921152"/>
                  <a:pt x="3109695" y="924949"/>
                  <a:pt x="3101402" y="928060"/>
                </a:cubicBezTo>
                <a:cubicBezTo>
                  <a:pt x="3098341" y="929394"/>
                  <a:pt x="3096544" y="930594"/>
                  <a:pt x="3096011" y="931661"/>
                </a:cubicBezTo>
                <a:cubicBezTo>
                  <a:pt x="3091769" y="937973"/>
                  <a:pt x="3089000" y="941129"/>
                  <a:pt x="3087705" y="941129"/>
                </a:cubicBezTo>
                <a:cubicBezTo>
                  <a:pt x="3086410" y="941129"/>
                  <a:pt x="3085762" y="938265"/>
                  <a:pt x="3085762" y="932537"/>
                </a:cubicBezTo>
                <a:cubicBezTo>
                  <a:pt x="3085762" y="945758"/>
                  <a:pt x="3075627" y="953010"/>
                  <a:pt x="3055358" y="954292"/>
                </a:cubicBezTo>
                <a:cubicBezTo>
                  <a:pt x="3040432" y="954292"/>
                  <a:pt x="3031104" y="950213"/>
                  <a:pt x="3027372" y="942055"/>
                </a:cubicBezTo>
                <a:lnTo>
                  <a:pt x="3027051" y="940413"/>
                </a:lnTo>
                <a:lnTo>
                  <a:pt x="3022373" y="939291"/>
                </a:lnTo>
                <a:cubicBezTo>
                  <a:pt x="3016487" y="937568"/>
                  <a:pt x="3013543" y="935618"/>
                  <a:pt x="3013543" y="933442"/>
                </a:cubicBezTo>
                <a:cubicBezTo>
                  <a:pt x="3013543" y="930540"/>
                  <a:pt x="3011715" y="926994"/>
                  <a:pt x="3008057" y="922803"/>
                </a:cubicBezTo>
                <a:cubicBezTo>
                  <a:pt x="3005555" y="920669"/>
                  <a:pt x="3003472" y="919602"/>
                  <a:pt x="3001809" y="919602"/>
                </a:cubicBezTo>
                <a:cubicBezTo>
                  <a:pt x="2988893" y="919602"/>
                  <a:pt x="2982435" y="917373"/>
                  <a:pt x="2982435" y="912916"/>
                </a:cubicBezTo>
                <a:cubicBezTo>
                  <a:pt x="2982435" y="908458"/>
                  <a:pt x="2980428" y="904000"/>
                  <a:pt x="2976415" y="899542"/>
                </a:cubicBezTo>
                <a:cubicBezTo>
                  <a:pt x="2967258" y="890386"/>
                  <a:pt x="2961353" y="882474"/>
                  <a:pt x="2958698" y="875806"/>
                </a:cubicBezTo>
                <a:cubicBezTo>
                  <a:pt x="2958254" y="873190"/>
                  <a:pt x="2956803" y="870764"/>
                  <a:pt x="2954345" y="868529"/>
                </a:cubicBezTo>
                <a:cubicBezTo>
                  <a:pt x="2951888" y="866294"/>
                  <a:pt x="2949307" y="864954"/>
                  <a:pt x="2946602" y="864510"/>
                </a:cubicBezTo>
                <a:cubicBezTo>
                  <a:pt x="2941077" y="863125"/>
                  <a:pt x="2935105" y="859512"/>
                  <a:pt x="2928685" y="853670"/>
                </a:cubicBezTo>
                <a:cubicBezTo>
                  <a:pt x="2922265" y="847828"/>
                  <a:pt x="2919055" y="841421"/>
                  <a:pt x="2919055" y="834449"/>
                </a:cubicBezTo>
                <a:cubicBezTo>
                  <a:pt x="2919055" y="831883"/>
                  <a:pt x="2920808" y="827540"/>
                  <a:pt x="2924313" y="821418"/>
                </a:cubicBezTo>
                <a:cubicBezTo>
                  <a:pt x="2927793" y="814522"/>
                  <a:pt x="2932768" y="809774"/>
                  <a:pt x="2939239" y="807174"/>
                </a:cubicBezTo>
                <a:lnTo>
                  <a:pt x="2949723" y="804957"/>
                </a:lnTo>
                <a:lnTo>
                  <a:pt x="2944761" y="800880"/>
                </a:lnTo>
                <a:cubicBezTo>
                  <a:pt x="2943562" y="798361"/>
                  <a:pt x="2942963" y="794799"/>
                  <a:pt x="2942963" y="790196"/>
                </a:cubicBezTo>
                <a:cubicBezTo>
                  <a:pt x="2942963" y="792951"/>
                  <a:pt x="2942030" y="793863"/>
                  <a:pt x="2940163" y="792929"/>
                </a:cubicBezTo>
                <a:cubicBezTo>
                  <a:pt x="2938296" y="791996"/>
                  <a:pt x="2937115" y="790548"/>
                  <a:pt x="2936619" y="788586"/>
                </a:cubicBezTo>
                <a:cubicBezTo>
                  <a:pt x="2936124" y="786624"/>
                  <a:pt x="2934956" y="785643"/>
                  <a:pt x="2933114" y="785643"/>
                </a:cubicBezTo>
                <a:lnTo>
                  <a:pt x="2929157" y="784640"/>
                </a:lnTo>
                <a:lnTo>
                  <a:pt x="2929085" y="786214"/>
                </a:lnTo>
                <a:cubicBezTo>
                  <a:pt x="2927491" y="789110"/>
                  <a:pt x="2926694" y="790437"/>
                  <a:pt x="2926694" y="790196"/>
                </a:cubicBezTo>
                <a:cubicBezTo>
                  <a:pt x="2926694" y="797346"/>
                  <a:pt x="2923650" y="801962"/>
                  <a:pt x="2917560" y="804045"/>
                </a:cubicBezTo>
                <a:cubicBezTo>
                  <a:pt x="2911470" y="806128"/>
                  <a:pt x="2905949" y="806353"/>
                  <a:pt x="2900996" y="804721"/>
                </a:cubicBezTo>
                <a:cubicBezTo>
                  <a:pt x="2896043" y="803089"/>
                  <a:pt x="2892252" y="799644"/>
                  <a:pt x="2889623" y="794386"/>
                </a:cubicBezTo>
                <a:cubicBezTo>
                  <a:pt x="2890156" y="796533"/>
                  <a:pt x="2890356" y="797606"/>
                  <a:pt x="2890223" y="797606"/>
                </a:cubicBezTo>
                <a:cubicBezTo>
                  <a:pt x="2890090" y="797606"/>
                  <a:pt x="2888029" y="795612"/>
                  <a:pt x="2884041" y="791624"/>
                </a:cubicBezTo>
                <a:cubicBezTo>
                  <a:pt x="2880054" y="787636"/>
                  <a:pt x="2876869" y="785643"/>
                  <a:pt x="2874488" y="785643"/>
                </a:cubicBezTo>
                <a:cubicBezTo>
                  <a:pt x="2872107" y="785643"/>
                  <a:pt x="2869719" y="782055"/>
                  <a:pt x="2867325" y="774879"/>
                </a:cubicBezTo>
                <a:cubicBezTo>
                  <a:pt x="2864931" y="767704"/>
                  <a:pt x="2866306" y="764116"/>
                  <a:pt x="2871449" y="764116"/>
                </a:cubicBezTo>
                <a:cubicBezTo>
                  <a:pt x="2865493" y="764116"/>
                  <a:pt x="2858981" y="760582"/>
                  <a:pt x="2851914" y="753515"/>
                </a:cubicBezTo>
                <a:cubicBezTo>
                  <a:pt x="2844846" y="746447"/>
                  <a:pt x="2841312" y="739935"/>
                  <a:pt x="2841312" y="733979"/>
                </a:cubicBezTo>
                <a:cubicBezTo>
                  <a:pt x="2841312" y="738919"/>
                  <a:pt x="2840528" y="741389"/>
                  <a:pt x="2838960" y="741389"/>
                </a:cubicBezTo>
                <a:cubicBezTo>
                  <a:pt x="2837391" y="741389"/>
                  <a:pt x="2835051" y="735154"/>
                  <a:pt x="2831940" y="722682"/>
                </a:cubicBezTo>
                <a:cubicBezTo>
                  <a:pt x="2830543" y="717094"/>
                  <a:pt x="2828657" y="711925"/>
                  <a:pt x="2826282" y="707176"/>
                </a:cubicBezTo>
                <a:cubicBezTo>
                  <a:pt x="2821951" y="697422"/>
                  <a:pt x="2819786" y="687605"/>
                  <a:pt x="2819786" y="677724"/>
                </a:cubicBezTo>
                <a:cubicBezTo>
                  <a:pt x="2819443" y="673483"/>
                  <a:pt x="2821075" y="671952"/>
                  <a:pt x="2824682" y="673133"/>
                </a:cubicBezTo>
                <a:cubicBezTo>
                  <a:pt x="2812642" y="671419"/>
                  <a:pt x="2806622" y="656223"/>
                  <a:pt x="2806622" y="627547"/>
                </a:cubicBezTo>
                <a:cubicBezTo>
                  <a:pt x="2806622" y="616942"/>
                  <a:pt x="2805263" y="608916"/>
                  <a:pt x="2802546" y="603467"/>
                </a:cubicBezTo>
                <a:cubicBezTo>
                  <a:pt x="2791712" y="582805"/>
                  <a:pt x="2788112" y="566866"/>
                  <a:pt x="2791744" y="555652"/>
                </a:cubicBezTo>
                <a:cubicBezTo>
                  <a:pt x="2792887" y="553874"/>
                  <a:pt x="2792474" y="551328"/>
                  <a:pt x="2790506" y="548013"/>
                </a:cubicBezTo>
                <a:cubicBezTo>
                  <a:pt x="2788512" y="541980"/>
                  <a:pt x="2786772" y="536018"/>
                  <a:pt x="2785286" y="530125"/>
                </a:cubicBezTo>
                <a:cubicBezTo>
                  <a:pt x="2784689" y="527731"/>
                  <a:pt x="2784116" y="525769"/>
                  <a:pt x="2783567" y="524239"/>
                </a:cubicBezTo>
                <a:lnTo>
                  <a:pt x="2783096" y="523254"/>
                </a:lnTo>
                <a:lnTo>
                  <a:pt x="2781972" y="528277"/>
                </a:lnTo>
                <a:cubicBezTo>
                  <a:pt x="2781972" y="534894"/>
                  <a:pt x="2779571" y="540602"/>
                  <a:pt x="2774771" y="545403"/>
                </a:cubicBezTo>
                <a:cubicBezTo>
                  <a:pt x="2774225" y="545949"/>
                  <a:pt x="2773767" y="547283"/>
                  <a:pt x="2773399" y="549404"/>
                </a:cubicBezTo>
                <a:cubicBezTo>
                  <a:pt x="2772685" y="553693"/>
                  <a:pt x="2771692" y="557422"/>
                  <a:pt x="2770422" y="560589"/>
                </a:cubicBezTo>
                <a:lnTo>
                  <a:pt x="2766195" y="567709"/>
                </a:lnTo>
                <a:lnTo>
                  <a:pt x="2766636" y="568425"/>
                </a:lnTo>
                <a:cubicBezTo>
                  <a:pt x="2771732" y="579493"/>
                  <a:pt x="2770170" y="588132"/>
                  <a:pt x="2761950" y="594342"/>
                </a:cubicBezTo>
                <a:cubicBezTo>
                  <a:pt x="2763334" y="593657"/>
                  <a:pt x="2764026" y="593561"/>
                  <a:pt x="2764026" y="594057"/>
                </a:cubicBezTo>
                <a:cubicBezTo>
                  <a:pt x="2764026" y="610287"/>
                  <a:pt x="2759740" y="621470"/>
                  <a:pt x="2751168" y="627604"/>
                </a:cubicBezTo>
                <a:cubicBezTo>
                  <a:pt x="2752336" y="626435"/>
                  <a:pt x="2752714" y="632658"/>
                  <a:pt x="2752301" y="646273"/>
                </a:cubicBezTo>
                <a:cubicBezTo>
                  <a:pt x="2751888" y="659887"/>
                  <a:pt x="2750374" y="667568"/>
                  <a:pt x="2747758" y="669314"/>
                </a:cubicBezTo>
                <a:cubicBezTo>
                  <a:pt x="2745141" y="671060"/>
                  <a:pt x="2743325" y="674943"/>
                  <a:pt x="2742309" y="680963"/>
                </a:cubicBezTo>
                <a:cubicBezTo>
                  <a:pt x="2740547" y="692393"/>
                  <a:pt x="2737764" y="700090"/>
                  <a:pt x="2733958" y="704055"/>
                </a:cubicBezTo>
                <a:lnTo>
                  <a:pt x="2732332" y="705122"/>
                </a:lnTo>
                <a:lnTo>
                  <a:pt x="2730027" y="713638"/>
                </a:lnTo>
                <a:cubicBezTo>
                  <a:pt x="2728087" y="716677"/>
                  <a:pt x="2725177" y="719171"/>
                  <a:pt x="2721297" y="721120"/>
                </a:cubicBezTo>
                <a:cubicBezTo>
                  <a:pt x="2720904" y="721323"/>
                  <a:pt x="2719307" y="725153"/>
                  <a:pt x="2716506" y="732607"/>
                </a:cubicBezTo>
                <a:cubicBezTo>
                  <a:pt x="2713706" y="740062"/>
                  <a:pt x="2711756" y="743790"/>
                  <a:pt x="2710658" y="743790"/>
                </a:cubicBezTo>
                <a:cubicBezTo>
                  <a:pt x="2709559" y="743790"/>
                  <a:pt x="2709010" y="743812"/>
                  <a:pt x="2709010" y="743856"/>
                </a:cubicBezTo>
                <a:cubicBezTo>
                  <a:pt x="2709010" y="743901"/>
                  <a:pt x="2706210" y="746723"/>
                  <a:pt x="2700609" y="752324"/>
                </a:cubicBezTo>
                <a:cubicBezTo>
                  <a:pt x="2700634" y="752299"/>
                  <a:pt x="2700647" y="754096"/>
                  <a:pt x="2700647" y="757715"/>
                </a:cubicBezTo>
                <a:cubicBezTo>
                  <a:pt x="2700647" y="760430"/>
                  <a:pt x="2697668" y="762723"/>
                  <a:pt x="2691710" y="764595"/>
                </a:cubicBezTo>
                <a:lnTo>
                  <a:pt x="2686479" y="765898"/>
                </a:lnTo>
                <a:lnTo>
                  <a:pt x="2684887" y="770831"/>
                </a:lnTo>
                <a:cubicBezTo>
                  <a:pt x="2682027" y="776718"/>
                  <a:pt x="2677235" y="779661"/>
                  <a:pt x="2670510" y="779661"/>
                </a:cubicBezTo>
                <a:cubicBezTo>
                  <a:pt x="2676238" y="779661"/>
                  <a:pt x="2679102" y="779680"/>
                  <a:pt x="2679102" y="779718"/>
                </a:cubicBezTo>
                <a:cubicBezTo>
                  <a:pt x="2679102" y="779756"/>
                  <a:pt x="2675793" y="783096"/>
                  <a:pt x="2669177" y="789738"/>
                </a:cubicBezTo>
                <a:cubicBezTo>
                  <a:pt x="2666052" y="794107"/>
                  <a:pt x="2664579" y="796025"/>
                  <a:pt x="2664757" y="795491"/>
                </a:cubicBezTo>
                <a:cubicBezTo>
                  <a:pt x="2664757" y="798933"/>
                  <a:pt x="2661052" y="804931"/>
                  <a:pt x="2653641" y="813484"/>
                </a:cubicBezTo>
                <a:cubicBezTo>
                  <a:pt x="2646231" y="822038"/>
                  <a:pt x="2639890" y="826314"/>
                  <a:pt x="2634620" y="826314"/>
                </a:cubicBezTo>
                <a:cubicBezTo>
                  <a:pt x="2639382" y="826314"/>
                  <a:pt x="2641446" y="827578"/>
                  <a:pt x="2640811" y="830105"/>
                </a:cubicBezTo>
                <a:cubicBezTo>
                  <a:pt x="2640176" y="832633"/>
                  <a:pt x="2638627" y="834204"/>
                  <a:pt x="2636163" y="834820"/>
                </a:cubicBezTo>
                <a:cubicBezTo>
                  <a:pt x="2633699" y="835436"/>
                  <a:pt x="2632467" y="835998"/>
                  <a:pt x="2632467" y="836506"/>
                </a:cubicBezTo>
                <a:cubicBezTo>
                  <a:pt x="2632467" y="837014"/>
                  <a:pt x="2628136" y="839440"/>
                  <a:pt x="2619475" y="843783"/>
                </a:cubicBezTo>
                <a:cubicBezTo>
                  <a:pt x="2617735" y="844215"/>
                  <a:pt x="2612090" y="849206"/>
                  <a:pt x="2602540" y="858756"/>
                </a:cubicBezTo>
                <a:cubicBezTo>
                  <a:pt x="2590805" y="870491"/>
                  <a:pt x="2581705" y="878302"/>
                  <a:pt x="2575241" y="882188"/>
                </a:cubicBezTo>
                <a:cubicBezTo>
                  <a:pt x="2575914" y="882074"/>
                  <a:pt x="2576251" y="879318"/>
                  <a:pt x="2576251" y="873920"/>
                </a:cubicBezTo>
                <a:cubicBezTo>
                  <a:pt x="2576251" y="880080"/>
                  <a:pt x="2569393" y="887516"/>
                  <a:pt x="2555677" y="896228"/>
                </a:cubicBezTo>
                <a:cubicBezTo>
                  <a:pt x="2551854" y="899022"/>
                  <a:pt x="2549943" y="900520"/>
                  <a:pt x="2549943" y="900724"/>
                </a:cubicBezTo>
                <a:cubicBezTo>
                  <a:pt x="2546869" y="906832"/>
                  <a:pt x="2539871" y="912077"/>
                  <a:pt x="2528949" y="916459"/>
                </a:cubicBezTo>
                <a:cubicBezTo>
                  <a:pt x="2523298" y="918351"/>
                  <a:pt x="2519920" y="919850"/>
                  <a:pt x="2518815" y="920955"/>
                </a:cubicBezTo>
                <a:cubicBezTo>
                  <a:pt x="2514129" y="925641"/>
                  <a:pt x="2511074" y="927984"/>
                  <a:pt x="2509652" y="927984"/>
                </a:cubicBezTo>
                <a:cubicBezTo>
                  <a:pt x="2508229" y="927984"/>
                  <a:pt x="2507467" y="928041"/>
                  <a:pt x="2507366" y="928156"/>
                </a:cubicBezTo>
                <a:cubicBezTo>
                  <a:pt x="2503289" y="934887"/>
                  <a:pt x="2500247" y="938541"/>
                  <a:pt x="2498241" y="939119"/>
                </a:cubicBezTo>
                <a:cubicBezTo>
                  <a:pt x="2496234" y="939697"/>
                  <a:pt x="2494736" y="941970"/>
                  <a:pt x="2493745" y="945939"/>
                </a:cubicBezTo>
                <a:cubicBezTo>
                  <a:pt x="2492754" y="949908"/>
                  <a:pt x="2491119" y="951892"/>
                  <a:pt x="2488840" y="951892"/>
                </a:cubicBezTo>
                <a:cubicBezTo>
                  <a:pt x="2486560" y="951892"/>
                  <a:pt x="2485795" y="950012"/>
                  <a:pt x="2486544" y="946253"/>
                </a:cubicBezTo>
                <a:cubicBezTo>
                  <a:pt x="2486544" y="955740"/>
                  <a:pt x="2479286" y="961944"/>
                  <a:pt x="2464770" y="964865"/>
                </a:cubicBezTo>
                <a:cubicBezTo>
                  <a:pt x="2464135" y="965017"/>
                  <a:pt x="2463817" y="962611"/>
                  <a:pt x="2463817" y="957645"/>
                </a:cubicBezTo>
                <a:cubicBezTo>
                  <a:pt x="2463817" y="967449"/>
                  <a:pt x="2456226" y="973066"/>
                  <a:pt x="2441043" y="974495"/>
                </a:cubicBezTo>
                <a:cubicBezTo>
                  <a:pt x="2425860" y="975923"/>
                  <a:pt x="2416894" y="977816"/>
                  <a:pt x="2414145" y="980172"/>
                </a:cubicBezTo>
                <a:cubicBezTo>
                  <a:pt x="2411395" y="982528"/>
                  <a:pt x="2406229" y="984252"/>
                  <a:pt x="2398647" y="985344"/>
                </a:cubicBezTo>
                <a:cubicBezTo>
                  <a:pt x="2391866" y="986932"/>
                  <a:pt x="2388475" y="986068"/>
                  <a:pt x="2388475" y="982753"/>
                </a:cubicBezTo>
                <a:cubicBezTo>
                  <a:pt x="2388475" y="989992"/>
                  <a:pt x="2385630" y="994234"/>
                  <a:pt x="2379940" y="995479"/>
                </a:cubicBezTo>
                <a:cubicBezTo>
                  <a:pt x="2374251" y="996723"/>
                  <a:pt x="2369574" y="996980"/>
                  <a:pt x="2365910" y="996250"/>
                </a:cubicBezTo>
                <a:cubicBezTo>
                  <a:pt x="2362246" y="995520"/>
                  <a:pt x="2358795" y="993548"/>
                  <a:pt x="2355556" y="990335"/>
                </a:cubicBezTo>
                <a:cubicBezTo>
                  <a:pt x="2351683" y="986424"/>
                  <a:pt x="2349746" y="979165"/>
                  <a:pt x="2349746" y="968561"/>
                </a:cubicBezTo>
                <a:cubicBezTo>
                  <a:pt x="2349746" y="957956"/>
                  <a:pt x="2351721" y="952654"/>
                  <a:pt x="2355671" y="952654"/>
                </a:cubicBezTo>
                <a:cubicBezTo>
                  <a:pt x="2359620" y="952654"/>
                  <a:pt x="2361856" y="951619"/>
                  <a:pt x="2362376" y="949549"/>
                </a:cubicBezTo>
                <a:cubicBezTo>
                  <a:pt x="2362897" y="947479"/>
                  <a:pt x="2366015" y="945253"/>
                  <a:pt x="2371730" y="942872"/>
                </a:cubicBezTo>
                <a:cubicBezTo>
                  <a:pt x="2377445" y="940491"/>
                  <a:pt x="2382014" y="937338"/>
                  <a:pt x="2385436" y="933413"/>
                </a:cubicBezTo>
                <a:cubicBezTo>
                  <a:pt x="2388859" y="929489"/>
                  <a:pt x="2391142" y="927527"/>
                  <a:pt x="2392285" y="927527"/>
                </a:cubicBezTo>
                <a:cubicBezTo>
                  <a:pt x="2393428" y="927527"/>
                  <a:pt x="2393999" y="927844"/>
                  <a:pt x="2393999" y="928479"/>
                </a:cubicBezTo>
                <a:cubicBezTo>
                  <a:pt x="2393999" y="929114"/>
                  <a:pt x="2399397" y="924034"/>
                  <a:pt x="2410192" y="913239"/>
                </a:cubicBezTo>
                <a:cubicBezTo>
                  <a:pt x="2414535" y="908401"/>
                  <a:pt x="2416707" y="906458"/>
                  <a:pt x="2416707" y="907410"/>
                </a:cubicBezTo>
                <a:cubicBezTo>
                  <a:pt x="2416707" y="900031"/>
                  <a:pt x="2421203" y="895440"/>
                  <a:pt x="2430194" y="893637"/>
                </a:cubicBezTo>
                <a:cubicBezTo>
                  <a:pt x="2431261" y="893104"/>
                  <a:pt x="2431915" y="892716"/>
                  <a:pt x="2432156" y="892475"/>
                </a:cubicBezTo>
                <a:cubicBezTo>
                  <a:pt x="2435319" y="887738"/>
                  <a:pt x="2442021" y="884753"/>
                  <a:pt x="2452264" y="883521"/>
                </a:cubicBezTo>
                <a:cubicBezTo>
                  <a:pt x="2462506" y="882290"/>
                  <a:pt x="2469717" y="879064"/>
                  <a:pt x="2473895" y="873844"/>
                </a:cubicBezTo>
                <a:cubicBezTo>
                  <a:pt x="2478073" y="868624"/>
                  <a:pt x="2483102" y="864256"/>
                  <a:pt x="2488983" y="860738"/>
                </a:cubicBezTo>
                <a:cubicBezTo>
                  <a:pt x="2498965" y="855454"/>
                  <a:pt x="2504438" y="850393"/>
                  <a:pt x="2505404" y="845555"/>
                </a:cubicBezTo>
                <a:cubicBezTo>
                  <a:pt x="2506864" y="838252"/>
                  <a:pt x="2512046" y="832379"/>
                  <a:pt x="2520948" y="827934"/>
                </a:cubicBezTo>
                <a:cubicBezTo>
                  <a:pt x="2524708" y="825241"/>
                  <a:pt x="2526676" y="823730"/>
                  <a:pt x="2526854" y="823400"/>
                </a:cubicBezTo>
                <a:cubicBezTo>
                  <a:pt x="2528695" y="820618"/>
                  <a:pt x="2532372" y="816015"/>
                  <a:pt x="2537884" y="809588"/>
                </a:cubicBezTo>
                <a:cubicBezTo>
                  <a:pt x="2540983" y="805842"/>
                  <a:pt x="2544285" y="801632"/>
                  <a:pt x="2547790" y="796958"/>
                </a:cubicBezTo>
                <a:cubicBezTo>
                  <a:pt x="2550355" y="795244"/>
                  <a:pt x="2555251" y="791802"/>
                  <a:pt x="2562477" y="786633"/>
                </a:cubicBezTo>
                <a:cubicBezTo>
                  <a:pt x="2567303" y="783014"/>
                  <a:pt x="2571386" y="779540"/>
                  <a:pt x="2574727" y="776213"/>
                </a:cubicBezTo>
                <a:cubicBezTo>
                  <a:pt x="2579502" y="770244"/>
                  <a:pt x="2584715" y="767259"/>
                  <a:pt x="2590367" y="767259"/>
                </a:cubicBezTo>
                <a:cubicBezTo>
                  <a:pt x="2587623" y="767259"/>
                  <a:pt x="2587595" y="765434"/>
                  <a:pt x="2590281" y="761782"/>
                </a:cubicBezTo>
                <a:cubicBezTo>
                  <a:pt x="2592967" y="758131"/>
                  <a:pt x="2594621" y="754744"/>
                  <a:pt x="2595243" y="751619"/>
                </a:cubicBezTo>
                <a:cubicBezTo>
                  <a:pt x="2597136" y="744977"/>
                  <a:pt x="2599390" y="739694"/>
                  <a:pt x="2602006" y="735770"/>
                </a:cubicBezTo>
                <a:cubicBezTo>
                  <a:pt x="2604394" y="733382"/>
                  <a:pt x="2606019" y="731274"/>
                  <a:pt x="2606883" y="729445"/>
                </a:cubicBezTo>
                <a:cubicBezTo>
                  <a:pt x="2609029" y="719514"/>
                  <a:pt x="2611214" y="713430"/>
                  <a:pt x="2613436" y="711195"/>
                </a:cubicBezTo>
                <a:cubicBezTo>
                  <a:pt x="2614008" y="710052"/>
                  <a:pt x="2614636" y="706738"/>
                  <a:pt x="2615322" y="701251"/>
                </a:cubicBezTo>
                <a:cubicBezTo>
                  <a:pt x="2617545" y="691218"/>
                  <a:pt x="2621596" y="684011"/>
                  <a:pt x="2627476" y="679629"/>
                </a:cubicBezTo>
                <a:cubicBezTo>
                  <a:pt x="2627438" y="679667"/>
                  <a:pt x="2627749" y="678512"/>
                  <a:pt x="2628409" y="676162"/>
                </a:cubicBezTo>
                <a:cubicBezTo>
                  <a:pt x="2628409" y="669990"/>
                  <a:pt x="2629673" y="665428"/>
                  <a:pt x="2632200" y="662475"/>
                </a:cubicBezTo>
                <a:cubicBezTo>
                  <a:pt x="2634728" y="659522"/>
                  <a:pt x="2636703" y="653461"/>
                  <a:pt x="2638125" y="644292"/>
                </a:cubicBezTo>
                <a:cubicBezTo>
                  <a:pt x="2639344" y="628201"/>
                  <a:pt x="2644304" y="620155"/>
                  <a:pt x="2653003" y="620155"/>
                </a:cubicBezTo>
                <a:cubicBezTo>
                  <a:pt x="2650260" y="621082"/>
                  <a:pt x="2649463" y="620054"/>
                  <a:pt x="2650612" y="617069"/>
                </a:cubicBezTo>
                <a:cubicBezTo>
                  <a:pt x="2651762" y="614085"/>
                  <a:pt x="2652336" y="611430"/>
                  <a:pt x="2652336" y="609106"/>
                </a:cubicBezTo>
                <a:cubicBezTo>
                  <a:pt x="2651536" y="601258"/>
                  <a:pt x="2652603" y="594057"/>
                  <a:pt x="2655537" y="587504"/>
                </a:cubicBezTo>
                <a:cubicBezTo>
                  <a:pt x="2657505" y="584227"/>
                  <a:pt x="2658832" y="577807"/>
                  <a:pt x="2659518" y="568244"/>
                </a:cubicBezTo>
                <a:cubicBezTo>
                  <a:pt x="2660483" y="554490"/>
                  <a:pt x="2662966" y="545625"/>
                  <a:pt x="2666967" y="541650"/>
                </a:cubicBezTo>
                <a:cubicBezTo>
                  <a:pt x="2668592" y="540685"/>
                  <a:pt x="2670110" y="528118"/>
                  <a:pt x="2671520" y="503950"/>
                </a:cubicBezTo>
                <a:cubicBezTo>
                  <a:pt x="2672409" y="483694"/>
                  <a:pt x="2675171" y="471248"/>
                  <a:pt x="2679806" y="466612"/>
                </a:cubicBezTo>
                <a:cubicBezTo>
                  <a:pt x="2680797" y="465863"/>
                  <a:pt x="2681622" y="459227"/>
                  <a:pt x="2682283" y="446705"/>
                </a:cubicBezTo>
                <a:cubicBezTo>
                  <a:pt x="2683845" y="431986"/>
                  <a:pt x="2684245" y="421965"/>
                  <a:pt x="2683483" y="416644"/>
                </a:cubicBezTo>
                <a:cubicBezTo>
                  <a:pt x="2682658" y="398496"/>
                  <a:pt x="2683439" y="382481"/>
                  <a:pt x="2685826" y="368600"/>
                </a:cubicBezTo>
                <a:cubicBezTo>
                  <a:pt x="2687452" y="358910"/>
                  <a:pt x="2688646" y="341111"/>
                  <a:pt x="2689408" y="315203"/>
                </a:cubicBezTo>
                <a:cubicBezTo>
                  <a:pt x="2690271" y="286818"/>
                  <a:pt x="2692964" y="269229"/>
                  <a:pt x="2697485" y="262434"/>
                </a:cubicBezTo>
                <a:cubicBezTo>
                  <a:pt x="2698488" y="260783"/>
                  <a:pt x="2698990" y="243346"/>
                  <a:pt x="2698990" y="210123"/>
                </a:cubicBezTo>
                <a:cubicBezTo>
                  <a:pt x="2698990" y="207736"/>
                  <a:pt x="2698990" y="205138"/>
                  <a:pt x="2698990" y="202332"/>
                </a:cubicBezTo>
                <a:cubicBezTo>
                  <a:pt x="2698190" y="176030"/>
                  <a:pt x="2698155" y="159158"/>
                  <a:pt x="2698885" y="151716"/>
                </a:cubicBezTo>
                <a:cubicBezTo>
                  <a:pt x="2699250" y="147995"/>
                  <a:pt x="2700656" y="145204"/>
                  <a:pt x="2703102" y="143343"/>
                </a:cubicBezTo>
                <a:lnTo>
                  <a:pt x="2710986" y="141240"/>
                </a:lnTo>
                <a:lnTo>
                  <a:pt x="2717240" y="136456"/>
                </a:lnTo>
                <a:cubicBezTo>
                  <a:pt x="2719519" y="135321"/>
                  <a:pt x="2721945" y="134685"/>
                  <a:pt x="2724517" y="134547"/>
                </a:cubicBezTo>
                <a:close/>
                <a:moveTo>
                  <a:pt x="1469285" y="129810"/>
                </a:moveTo>
                <a:lnTo>
                  <a:pt x="1459093" y="131010"/>
                </a:lnTo>
                <a:cubicBezTo>
                  <a:pt x="1451067" y="131594"/>
                  <a:pt x="1446590" y="132350"/>
                  <a:pt x="1445663" y="133277"/>
                </a:cubicBezTo>
                <a:cubicBezTo>
                  <a:pt x="1442310" y="136528"/>
                  <a:pt x="1442894" y="143704"/>
                  <a:pt x="1447415" y="154804"/>
                </a:cubicBezTo>
                <a:cubicBezTo>
                  <a:pt x="1451657" y="174819"/>
                  <a:pt x="1446126" y="184826"/>
                  <a:pt x="1430823" y="184826"/>
                </a:cubicBezTo>
                <a:cubicBezTo>
                  <a:pt x="1432664" y="184826"/>
                  <a:pt x="1432966" y="185312"/>
                  <a:pt x="1431728" y="186284"/>
                </a:cubicBezTo>
                <a:cubicBezTo>
                  <a:pt x="1430490" y="187255"/>
                  <a:pt x="1430201" y="188116"/>
                  <a:pt x="1430861" y="188865"/>
                </a:cubicBezTo>
                <a:cubicBezTo>
                  <a:pt x="1431788" y="196282"/>
                  <a:pt x="1431055" y="202327"/>
                  <a:pt x="1428661" y="207001"/>
                </a:cubicBezTo>
                <a:cubicBezTo>
                  <a:pt x="1426267" y="211674"/>
                  <a:pt x="1425070" y="214570"/>
                  <a:pt x="1425070" y="215687"/>
                </a:cubicBezTo>
                <a:cubicBezTo>
                  <a:pt x="1425070" y="221212"/>
                  <a:pt x="1421317" y="228016"/>
                  <a:pt x="1413811" y="236099"/>
                </a:cubicBezTo>
                <a:cubicBezTo>
                  <a:pt x="1410058" y="240141"/>
                  <a:pt x="1406510" y="243173"/>
                  <a:pt x="1403167" y="245193"/>
                </a:cubicBezTo>
                <a:lnTo>
                  <a:pt x="1402155" y="245519"/>
                </a:lnTo>
                <a:lnTo>
                  <a:pt x="1394390" y="259274"/>
                </a:lnTo>
                <a:lnTo>
                  <a:pt x="1381539" y="267767"/>
                </a:lnTo>
                <a:lnTo>
                  <a:pt x="1380690" y="270511"/>
                </a:lnTo>
                <a:cubicBezTo>
                  <a:pt x="1379006" y="273449"/>
                  <a:pt x="1376480" y="276603"/>
                  <a:pt x="1373111" y="279972"/>
                </a:cubicBezTo>
                <a:cubicBezTo>
                  <a:pt x="1366374" y="286709"/>
                  <a:pt x="1360097" y="290078"/>
                  <a:pt x="1354280" y="290078"/>
                </a:cubicBezTo>
                <a:cubicBezTo>
                  <a:pt x="1357709" y="290078"/>
                  <a:pt x="1359544" y="289836"/>
                  <a:pt x="1359785" y="289354"/>
                </a:cubicBezTo>
                <a:cubicBezTo>
                  <a:pt x="1357480" y="292402"/>
                  <a:pt x="1354864" y="294867"/>
                  <a:pt x="1351937" y="296750"/>
                </a:cubicBezTo>
                <a:lnTo>
                  <a:pt x="1344605" y="299693"/>
                </a:lnTo>
                <a:lnTo>
                  <a:pt x="1344050" y="301793"/>
                </a:lnTo>
                <a:cubicBezTo>
                  <a:pt x="1347035" y="306873"/>
                  <a:pt x="1347720" y="313658"/>
                  <a:pt x="1346108" y="322148"/>
                </a:cubicBezTo>
                <a:cubicBezTo>
                  <a:pt x="1344495" y="330638"/>
                  <a:pt x="1342701" y="335566"/>
                  <a:pt x="1340726" y="336931"/>
                </a:cubicBezTo>
                <a:cubicBezTo>
                  <a:pt x="1338751" y="338296"/>
                  <a:pt x="1338494" y="340935"/>
                  <a:pt x="1339954" y="344846"/>
                </a:cubicBezTo>
                <a:cubicBezTo>
                  <a:pt x="1340894" y="354270"/>
                  <a:pt x="1341364" y="361223"/>
                  <a:pt x="1341364" y="365706"/>
                </a:cubicBezTo>
                <a:cubicBezTo>
                  <a:pt x="1340564" y="366570"/>
                  <a:pt x="1341161" y="369157"/>
                  <a:pt x="1343155" y="373469"/>
                </a:cubicBezTo>
                <a:cubicBezTo>
                  <a:pt x="1345149" y="377781"/>
                  <a:pt x="1344387" y="384274"/>
                  <a:pt x="1340869" y="392948"/>
                </a:cubicBezTo>
                <a:cubicBezTo>
                  <a:pt x="1339599" y="395907"/>
                  <a:pt x="1338964" y="400469"/>
                  <a:pt x="1338964" y="406635"/>
                </a:cubicBezTo>
                <a:cubicBezTo>
                  <a:pt x="1338964" y="412801"/>
                  <a:pt x="1334106" y="416855"/>
                  <a:pt x="1324391" y="418799"/>
                </a:cubicBezTo>
                <a:cubicBezTo>
                  <a:pt x="1324441" y="418786"/>
                  <a:pt x="1324657" y="418202"/>
                  <a:pt x="1325038" y="417046"/>
                </a:cubicBezTo>
                <a:cubicBezTo>
                  <a:pt x="1322600" y="424450"/>
                  <a:pt x="1316853" y="428463"/>
                  <a:pt x="1307798" y="429085"/>
                </a:cubicBezTo>
                <a:cubicBezTo>
                  <a:pt x="1303270" y="429397"/>
                  <a:pt x="1299118" y="429093"/>
                  <a:pt x="1295339" y="428176"/>
                </a:cubicBezTo>
                <a:lnTo>
                  <a:pt x="1292218" y="426771"/>
                </a:lnTo>
                <a:lnTo>
                  <a:pt x="1292863" y="427961"/>
                </a:lnTo>
                <a:cubicBezTo>
                  <a:pt x="1288596" y="436509"/>
                  <a:pt x="1285824" y="440782"/>
                  <a:pt x="1284548" y="440782"/>
                </a:cubicBezTo>
                <a:cubicBezTo>
                  <a:pt x="1283271" y="440782"/>
                  <a:pt x="1282576" y="441062"/>
                  <a:pt x="1282462" y="441620"/>
                </a:cubicBezTo>
                <a:cubicBezTo>
                  <a:pt x="1281636" y="449875"/>
                  <a:pt x="1279947" y="457838"/>
                  <a:pt x="1277394" y="465509"/>
                </a:cubicBezTo>
                <a:cubicBezTo>
                  <a:pt x="1274588" y="469649"/>
                  <a:pt x="1274314" y="471827"/>
                  <a:pt x="1276575" y="472043"/>
                </a:cubicBezTo>
                <a:cubicBezTo>
                  <a:pt x="1280106" y="473237"/>
                  <a:pt x="1290342" y="473834"/>
                  <a:pt x="1307284" y="473834"/>
                </a:cubicBezTo>
                <a:cubicBezTo>
                  <a:pt x="1324225" y="473834"/>
                  <a:pt x="1334138" y="473256"/>
                  <a:pt x="1337021" y="472100"/>
                </a:cubicBezTo>
                <a:cubicBezTo>
                  <a:pt x="1335611" y="472380"/>
                  <a:pt x="1334906" y="470618"/>
                  <a:pt x="1334906" y="466814"/>
                </a:cubicBezTo>
                <a:cubicBezTo>
                  <a:pt x="1334906" y="463010"/>
                  <a:pt x="1336773" y="458765"/>
                  <a:pt x="1340507" y="454079"/>
                </a:cubicBezTo>
                <a:cubicBezTo>
                  <a:pt x="1343161" y="450129"/>
                  <a:pt x="1344488" y="446415"/>
                  <a:pt x="1344488" y="442935"/>
                </a:cubicBezTo>
                <a:cubicBezTo>
                  <a:pt x="1344488" y="435988"/>
                  <a:pt x="1346114" y="428717"/>
                  <a:pt x="1349365" y="421123"/>
                </a:cubicBezTo>
                <a:cubicBezTo>
                  <a:pt x="1352616" y="413528"/>
                  <a:pt x="1354874" y="409477"/>
                  <a:pt x="1356137" y="408969"/>
                </a:cubicBezTo>
                <a:cubicBezTo>
                  <a:pt x="1357401" y="408461"/>
                  <a:pt x="1358300" y="404035"/>
                  <a:pt x="1358833" y="395691"/>
                </a:cubicBezTo>
                <a:lnTo>
                  <a:pt x="1358833" y="373606"/>
                </a:lnTo>
                <a:lnTo>
                  <a:pt x="1356121" y="373167"/>
                </a:lnTo>
                <a:cubicBezTo>
                  <a:pt x="1353081" y="371943"/>
                  <a:pt x="1350775" y="370107"/>
                  <a:pt x="1349203" y="367659"/>
                </a:cubicBezTo>
                <a:cubicBezTo>
                  <a:pt x="1346060" y="362763"/>
                  <a:pt x="1345663" y="356356"/>
                  <a:pt x="1348013" y="348437"/>
                </a:cubicBezTo>
                <a:cubicBezTo>
                  <a:pt x="1350362" y="340519"/>
                  <a:pt x="1356274" y="334972"/>
                  <a:pt x="1365748" y="331797"/>
                </a:cubicBezTo>
                <a:cubicBezTo>
                  <a:pt x="1366358" y="331695"/>
                  <a:pt x="1367948" y="328432"/>
                  <a:pt x="1370520" y="322005"/>
                </a:cubicBezTo>
                <a:cubicBezTo>
                  <a:pt x="1373092" y="315579"/>
                  <a:pt x="1375616" y="312366"/>
                  <a:pt x="1378093" y="312366"/>
                </a:cubicBezTo>
                <a:cubicBezTo>
                  <a:pt x="1380569" y="312366"/>
                  <a:pt x="1383160" y="310788"/>
                  <a:pt x="1385865" y="307632"/>
                </a:cubicBezTo>
                <a:cubicBezTo>
                  <a:pt x="1388570" y="304476"/>
                  <a:pt x="1389923" y="303330"/>
                  <a:pt x="1389923" y="304194"/>
                </a:cubicBezTo>
                <a:cubicBezTo>
                  <a:pt x="1389923" y="298923"/>
                  <a:pt x="1392926" y="294281"/>
                  <a:pt x="1398933" y="290268"/>
                </a:cubicBezTo>
                <a:cubicBezTo>
                  <a:pt x="1399314" y="290078"/>
                  <a:pt x="1399568" y="289652"/>
                  <a:pt x="1399695" y="288992"/>
                </a:cubicBezTo>
                <a:cubicBezTo>
                  <a:pt x="1401372" y="280559"/>
                  <a:pt x="1406350" y="275307"/>
                  <a:pt x="1414630" y="273237"/>
                </a:cubicBezTo>
                <a:cubicBezTo>
                  <a:pt x="1412217" y="273834"/>
                  <a:pt x="1411157" y="272647"/>
                  <a:pt x="1411449" y="269675"/>
                </a:cubicBezTo>
                <a:cubicBezTo>
                  <a:pt x="1412554" y="258702"/>
                  <a:pt x="1414624" y="252079"/>
                  <a:pt x="1417659" y="249806"/>
                </a:cubicBezTo>
                <a:cubicBezTo>
                  <a:pt x="1420695" y="247533"/>
                  <a:pt x="1422212" y="246923"/>
                  <a:pt x="1422212" y="247977"/>
                </a:cubicBezTo>
                <a:cubicBezTo>
                  <a:pt x="1422212" y="235493"/>
                  <a:pt x="1426508" y="228149"/>
                  <a:pt x="1435100" y="225946"/>
                </a:cubicBezTo>
                <a:cubicBezTo>
                  <a:pt x="1443691" y="223742"/>
                  <a:pt x="1451860" y="227803"/>
                  <a:pt x="1459607" y="238128"/>
                </a:cubicBezTo>
                <a:cubicBezTo>
                  <a:pt x="1462052" y="241856"/>
                  <a:pt x="1463530" y="245686"/>
                  <a:pt x="1464041" y="249620"/>
                </a:cubicBezTo>
                <a:lnTo>
                  <a:pt x="1463568" y="253817"/>
                </a:lnTo>
                <a:lnTo>
                  <a:pt x="1470292" y="255157"/>
                </a:lnTo>
                <a:lnTo>
                  <a:pt x="1474455" y="254683"/>
                </a:lnTo>
                <a:lnTo>
                  <a:pt x="1474682" y="253541"/>
                </a:lnTo>
                <a:cubicBezTo>
                  <a:pt x="1476751" y="248886"/>
                  <a:pt x="1481925" y="245863"/>
                  <a:pt x="1490202" y="244472"/>
                </a:cubicBezTo>
                <a:cubicBezTo>
                  <a:pt x="1492018" y="244015"/>
                  <a:pt x="1494729" y="242805"/>
                  <a:pt x="1498336" y="240843"/>
                </a:cubicBezTo>
                <a:cubicBezTo>
                  <a:pt x="1501943" y="238881"/>
                  <a:pt x="1504712" y="237150"/>
                  <a:pt x="1506642" y="235652"/>
                </a:cubicBezTo>
                <a:cubicBezTo>
                  <a:pt x="1508572" y="234153"/>
                  <a:pt x="1509537" y="233299"/>
                  <a:pt x="1509537" y="233090"/>
                </a:cubicBezTo>
                <a:cubicBezTo>
                  <a:pt x="1509537" y="232880"/>
                  <a:pt x="1509938" y="228394"/>
                  <a:pt x="1510738" y="219631"/>
                </a:cubicBezTo>
                <a:lnTo>
                  <a:pt x="1511899" y="212183"/>
                </a:lnTo>
                <a:lnTo>
                  <a:pt x="1509357" y="213745"/>
                </a:lnTo>
                <a:cubicBezTo>
                  <a:pt x="1507623" y="214405"/>
                  <a:pt x="1505766" y="214735"/>
                  <a:pt x="1503784" y="214735"/>
                </a:cubicBezTo>
                <a:cubicBezTo>
                  <a:pt x="1490868" y="214735"/>
                  <a:pt x="1485268" y="200562"/>
                  <a:pt x="1486982" y="172215"/>
                </a:cubicBezTo>
                <a:cubicBezTo>
                  <a:pt x="1489256" y="159693"/>
                  <a:pt x="1489999" y="153438"/>
                  <a:pt x="1489211" y="153451"/>
                </a:cubicBezTo>
                <a:cubicBezTo>
                  <a:pt x="1482671" y="150162"/>
                  <a:pt x="1476797" y="143837"/>
                  <a:pt x="1471590" y="134477"/>
                </a:cubicBezTo>
                <a:close/>
                <a:moveTo>
                  <a:pt x="209991" y="129504"/>
                </a:moveTo>
                <a:cubicBezTo>
                  <a:pt x="217268" y="130926"/>
                  <a:pt x="224298" y="133094"/>
                  <a:pt x="231080" y="136009"/>
                </a:cubicBezTo>
                <a:cubicBezTo>
                  <a:pt x="237861" y="138924"/>
                  <a:pt x="243189" y="142318"/>
                  <a:pt x="247062" y="146191"/>
                </a:cubicBezTo>
                <a:cubicBezTo>
                  <a:pt x="248879" y="148007"/>
                  <a:pt x="248809" y="148915"/>
                  <a:pt x="246853" y="148915"/>
                </a:cubicBezTo>
                <a:cubicBezTo>
                  <a:pt x="254917" y="148915"/>
                  <a:pt x="259991" y="153195"/>
                  <a:pt x="262074" y="161755"/>
                </a:cubicBezTo>
                <a:cubicBezTo>
                  <a:pt x="261464" y="160053"/>
                  <a:pt x="262271" y="159450"/>
                  <a:pt x="264493" y="159945"/>
                </a:cubicBezTo>
                <a:cubicBezTo>
                  <a:pt x="279200" y="161419"/>
                  <a:pt x="286553" y="166187"/>
                  <a:pt x="286553" y="174252"/>
                </a:cubicBezTo>
                <a:cubicBezTo>
                  <a:pt x="286553" y="169553"/>
                  <a:pt x="286680" y="167216"/>
                  <a:pt x="286934" y="167242"/>
                </a:cubicBezTo>
                <a:cubicBezTo>
                  <a:pt x="295710" y="169426"/>
                  <a:pt x="302028" y="172449"/>
                  <a:pt x="305889" y="176309"/>
                </a:cubicBezTo>
                <a:cubicBezTo>
                  <a:pt x="309750" y="180170"/>
                  <a:pt x="311680" y="187323"/>
                  <a:pt x="311680" y="197769"/>
                </a:cubicBezTo>
                <a:cubicBezTo>
                  <a:pt x="311680" y="208215"/>
                  <a:pt x="310035" y="216168"/>
                  <a:pt x="306746" y="221629"/>
                </a:cubicBezTo>
                <a:cubicBezTo>
                  <a:pt x="304670" y="225446"/>
                  <a:pt x="301579" y="228208"/>
                  <a:pt x="297473" y="229916"/>
                </a:cubicBezTo>
                <a:lnTo>
                  <a:pt x="285548" y="231440"/>
                </a:lnTo>
                <a:lnTo>
                  <a:pt x="285043" y="234939"/>
                </a:lnTo>
                <a:cubicBezTo>
                  <a:pt x="283030" y="241459"/>
                  <a:pt x="279005" y="247057"/>
                  <a:pt x="272966" y="251732"/>
                </a:cubicBezTo>
                <a:lnTo>
                  <a:pt x="264960" y="256520"/>
                </a:lnTo>
                <a:lnTo>
                  <a:pt x="266586" y="260146"/>
                </a:lnTo>
                <a:cubicBezTo>
                  <a:pt x="267550" y="261529"/>
                  <a:pt x="268894" y="262993"/>
                  <a:pt x="270618" y="264539"/>
                </a:cubicBezTo>
                <a:cubicBezTo>
                  <a:pt x="274066" y="267632"/>
                  <a:pt x="275393" y="273864"/>
                  <a:pt x="274599" y="283237"/>
                </a:cubicBezTo>
                <a:cubicBezTo>
                  <a:pt x="273805" y="292610"/>
                  <a:pt x="272323" y="296680"/>
                  <a:pt x="270151" y="295448"/>
                </a:cubicBezTo>
                <a:cubicBezTo>
                  <a:pt x="276298" y="299779"/>
                  <a:pt x="278692" y="309510"/>
                  <a:pt x="277333" y="324642"/>
                </a:cubicBezTo>
                <a:cubicBezTo>
                  <a:pt x="276653" y="332208"/>
                  <a:pt x="275642" y="338637"/>
                  <a:pt x="274299" y="343928"/>
                </a:cubicBezTo>
                <a:lnTo>
                  <a:pt x="269606" y="355567"/>
                </a:lnTo>
                <a:lnTo>
                  <a:pt x="270615" y="358813"/>
                </a:lnTo>
                <a:cubicBezTo>
                  <a:pt x="271569" y="362328"/>
                  <a:pt x="272805" y="367641"/>
                  <a:pt x="274323" y="374753"/>
                </a:cubicBezTo>
                <a:cubicBezTo>
                  <a:pt x="274920" y="383161"/>
                  <a:pt x="274996" y="387218"/>
                  <a:pt x="274552" y="386926"/>
                </a:cubicBezTo>
                <a:lnTo>
                  <a:pt x="276720" y="390690"/>
                </a:lnTo>
                <a:lnTo>
                  <a:pt x="285239" y="384202"/>
                </a:lnTo>
                <a:cubicBezTo>
                  <a:pt x="284210" y="384647"/>
                  <a:pt x="283696" y="383418"/>
                  <a:pt x="283696" y="380516"/>
                </a:cubicBezTo>
                <a:cubicBezTo>
                  <a:pt x="283696" y="377614"/>
                  <a:pt x="290931" y="376163"/>
                  <a:pt x="305403" y="376163"/>
                </a:cubicBezTo>
                <a:cubicBezTo>
                  <a:pt x="319875" y="376163"/>
                  <a:pt x="327511" y="377757"/>
                  <a:pt x="328311" y="380944"/>
                </a:cubicBezTo>
                <a:cubicBezTo>
                  <a:pt x="329111" y="384132"/>
                  <a:pt x="327472" y="385726"/>
                  <a:pt x="323396" y="385726"/>
                </a:cubicBezTo>
                <a:cubicBezTo>
                  <a:pt x="331740" y="385726"/>
                  <a:pt x="338109" y="392324"/>
                  <a:pt x="342503" y="405519"/>
                </a:cubicBezTo>
                <a:cubicBezTo>
                  <a:pt x="343481" y="408161"/>
                  <a:pt x="343278" y="409138"/>
                  <a:pt x="341893" y="408453"/>
                </a:cubicBezTo>
                <a:cubicBezTo>
                  <a:pt x="347469" y="411234"/>
                  <a:pt x="350936" y="417854"/>
                  <a:pt x="352295" y="428312"/>
                </a:cubicBezTo>
                <a:cubicBezTo>
                  <a:pt x="353654" y="438771"/>
                  <a:pt x="355889" y="446794"/>
                  <a:pt x="359000" y="452382"/>
                </a:cubicBezTo>
                <a:cubicBezTo>
                  <a:pt x="363775" y="460967"/>
                  <a:pt x="367458" y="470467"/>
                  <a:pt x="370049" y="480881"/>
                </a:cubicBezTo>
                <a:cubicBezTo>
                  <a:pt x="371802" y="493212"/>
                  <a:pt x="371281" y="502112"/>
                  <a:pt x="368487" y="507579"/>
                </a:cubicBezTo>
                <a:cubicBezTo>
                  <a:pt x="365693" y="513047"/>
                  <a:pt x="364296" y="519441"/>
                  <a:pt x="364296" y="526763"/>
                </a:cubicBezTo>
                <a:cubicBezTo>
                  <a:pt x="364296" y="534084"/>
                  <a:pt x="359699" y="539593"/>
                  <a:pt x="350504" y="543288"/>
                </a:cubicBezTo>
                <a:cubicBezTo>
                  <a:pt x="349475" y="543708"/>
                  <a:pt x="349316" y="543181"/>
                  <a:pt x="350028" y="541707"/>
                </a:cubicBezTo>
                <a:cubicBezTo>
                  <a:pt x="345291" y="548845"/>
                  <a:pt x="338036" y="549280"/>
                  <a:pt x="328263" y="543012"/>
                </a:cubicBezTo>
                <a:cubicBezTo>
                  <a:pt x="318490" y="536745"/>
                  <a:pt x="313604" y="530785"/>
                  <a:pt x="313604" y="525134"/>
                </a:cubicBezTo>
                <a:cubicBezTo>
                  <a:pt x="313604" y="519482"/>
                  <a:pt x="312985" y="516190"/>
                  <a:pt x="311747" y="515256"/>
                </a:cubicBezTo>
                <a:cubicBezTo>
                  <a:pt x="310508" y="514323"/>
                  <a:pt x="308734" y="507475"/>
                  <a:pt x="306422" y="494711"/>
                </a:cubicBezTo>
                <a:cubicBezTo>
                  <a:pt x="305292" y="482964"/>
                  <a:pt x="302219" y="476029"/>
                  <a:pt x="297202" y="473908"/>
                </a:cubicBezTo>
                <a:cubicBezTo>
                  <a:pt x="288198" y="470302"/>
                  <a:pt x="283696" y="464504"/>
                  <a:pt x="283696" y="456516"/>
                </a:cubicBezTo>
                <a:cubicBezTo>
                  <a:pt x="283696" y="456973"/>
                  <a:pt x="282673" y="455925"/>
                  <a:pt x="280629" y="453373"/>
                </a:cubicBezTo>
                <a:lnTo>
                  <a:pt x="275096" y="440906"/>
                </a:lnTo>
                <a:lnTo>
                  <a:pt x="273390" y="453311"/>
                </a:lnTo>
                <a:cubicBezTo>
                  <a:pt x="271789" y="457987"/>
                  <a:pt x="269389" y="461526"/>
                  <a:pt x="266189" y="463926"/>
                </a:cubicBezTo>
                <a:cubicBezTo>
                  <a:pt x="263026" y="463710"/>
                  <a:pt x="263376" y="463825"/>
                  <a:pt x="267236" y="464269"/>
                </a:cubicBezTo>
                <a:cubicBezTo>
                  <a:pt x="273739" y="475407"/>
                  <a:pt x="273275" y="486920"/>
                  <a:pt x="265846" y="498807"/>
                </a:cubicBezTo>
                <a:cubicBezTo>
                  <a:pt x="264500" y="500420"/>
                  <a:pt x="263826" y="500959"/>
                  <a:pt x="263826" y="500426"/>
                </a:cubicBezTo>
                <a:cubicBezTo>
                  <a:pt x="263826" y="499893"/>
                  <a:pt x="265423" y="500226"/>
                  <a:pt x="268617" y="501426"/>
                </a:cubicBezTo>
                <a:cubicBezTo>
                  <a:pt x="271812" y="502626"/>
                  <a:pt x="273409" y="508144"/>
                  <a:pt x="273409" y="517981"/>
                </a:cubicBezTo>
                <a:cubicBezTo>
                  <a:pt x="273409" y="527817"/>
                  <a:pt x="272212" y="533598"/>
                  <a:pt x="269818" y="535326"/>
                </a:cubicBezTo>
                <a:lnTo>
                  <a:pt x="267712" y="536005"/>
                </a:lnTo>
                <a:lnTo>
                  <a:pt x="268145" y="536650"/>
                </a:lnTo>
                <a:cubicBezTo>
                  <a:pt x="270076" y="540555"/>
                  <a:pt x="271761" y="547175"/>
                  <a:pt x="273199" y="556509"/>
                </a:cubicBezTo>
                <a:cubicBezTo>
                  <a:pt x="275231" y="565336"/>
                  <a:pt x="276457" y="570073"/>
                  <a:pt x="276876" y="570721"/>
                </a:cubicBezTo>
                <a:cubicBezTo>
                  <a:pt x="282527" y="580080"/>
                  <a:pt x="279333" y="593504"/>
                  <a:pt x="267294" y="610992"/>
                </a:cubicBezTo>
                <a:cubicBezTo>
                  <a:pt x="261794" y="612110"/>
                  <a:pt x="259121" y="612091"/>
                  <a:pt x="259273" y="610935"/>
                </a:cubicBezTo>
                <a:cubicBezTo>
                  <a:pt x="267567" y="613005"/>
                  <a:pt x="272545" y="618282"/>
                  <a:pt x="274209" y="626766"/>
                </a:cubicBezTo>
                <a:cubicBezTo>
                  <a:pt x="277650" y="646768"/>
                  <a:pt x="277638" y="659640"/>
                  <a:pt x="274171" y="665380"/>
                </a:cubicBezTo>
                <a:cubicBezTo>
                  <a:pt x="273663" y="663170"/>
                  <a:pt x="275002" y="663529"/>
                  <a:pt x="278190" y="666456"/>
                </a:cubicBezTo>
                <a:cubicBezTo>
                  <a:pt x="281378" y="669384"/>
                  <a:pt x="282124" y="673009"/>
                  <a:pt x="280428" y="677334"/>
                </a:cubicBezTo>
                <a:cubicBezTo>
                  <a:pt x="278733" y="681658"/>
                  <a:pt x="277523" y="692761"/>
                  <a:pt x="276799" y="710643"/>
                </a:cubicBezTo>
                <a:cubicBezTo>
                  <a:pt x="276063" y="728410"/>
                  <a:pt x="276437" y="739275"/>
                  <a:pt x="277923" y="743237"/>
                </a:cubicBezTo>
                <a:cubicBezTo>
                  <a:pt x="283677" y="758223"/>
                  <a:pt x="283359" y="770453"/>
                  <a:pt x="276971" y="779928"/>
                </a:cubicBezTo>
                <a:cubicBezTo>
                  <a:pt x="272996" y="783191"/>
                  <a:pt x="272402" y="786541"/>
                  <a:pt x="275190" y="789976"/>
                </a:cubicBezTo>
                <a:cubicBezTo>
                  <a:pt x="277977" y="793412"/>
                  <a:pt x="278362" y="798749"/>
                  <a:pt x="276342" y="805988"/>
                </a:cubicBezTo>
                <a:cubicBezTo>
                  <a:pt x="275974" y="806521"/>
                  <a:pt x="276615" y="808191"/>
                  <a:pt x="278266" y="810998"/>
                </a:cubicBezTo>
                <a:cubicBezTo>
                  <a:pt x="280413" y="816345"/>
                  <a:pt x="281933" y="821692"/>
                  <a:pt x="282829" y="827038"/>
                </a:cubicBezTo>
                <a:cubicBezTo>
                  <a:pt x="283724" y="832385"/>
                  <a:pt x="283759" y="839183"/>
                  <a:pt x="282934" y="847431"/>
                </a:cubicBezTo>
                <a:cubicBezTo>
                  <a:pt x="282521" y="851556"/>
                  <a:pt x="281002" y="854649"/>
                  <a:pt x="278376" y="856711"/>
                </a:cubicBezTo>
                <a:lnTo>
                  <a:pt x="275559" y="857489"/>
                </a:lnTo>
                <a:lnTo>
                  <a:pt x="275618" y="858685"/>
                </a:lnTo>
                <a:cubicBezTo>
                  <a:pt x="276044" y="860130"/>
                  <a:pt x="276812" y="861366"/>
                  <a:pt x="277923" y="862395"/>
                </a:cubicBezTo>
                <a:cubicBezTo>
                  <a:pt x="282076" y="867920"/>
                  <a:pt x="283902" y="876194"/>
                  <a:pt x="283400" y="887217"/>
                </a:cubicBezTo>
                <a:cubicBezTo>
                  <a:pt x="282899" y="898241"/>
                  <a:pt x="281111" y="906813"/>
                  <a:pt x="278038" y="912935"/>
                </a:cubicBezTo>
                <a:cubicBezTo>
                  <a:pt x="273428" y="922180"/>
                  <a:pt x="265890" y="932029"/>
                  <a:pt x="255425" y="942481"/>
                </a:cubicBezTo>
                <a:cubicBezTo>
                  <a:pt x="250390" y="947523"/>
                  <a:pt x="245826" y="951830"/>
                  <a:pt x="241733" y="955402"/>
                </a:cubicBezTo>
                <a:lnTo>
                  <a:pt x="236347" y="959621"/>
                </a:lnTo>
                <a:lnTo>
                  <a:pt x="237802" y="964313"/>
                </a:lnTo>
                <a:cubicBezTo>
                  <a:pt x="238067" y="967919"/>
                  <a:pt x="237626" y="972002"/>
                  <a:pt x="236480" y="976562"/>
                </a:cubicBezTo>
                <a:cubicBezTo>
                  <a:pt x="234188" y="985680"/>
                  <a:pt x="229867" y="991821"/>
                  <a:pt x="223517" y="994983"/>
                </a:cubicBezTo>
                <a:cubicBezTo>
                  <a:pt x="217052" y="998158"/>
                  <a:pt x="209451" y="998673"/>
                  <a:pt x="200714" y="996526"/>
                </a:cubicBezTo>
                <a:cubicBezTo>
                  <a:pt x="191976" y="994380"/>
                  <a:pt x="185220" y="989732"/>
                  <a:pt x="180445" y="982581"/>
                </a:cubicBezTo>
                <a:cubicBezTo>
                  <a:pt x="175250" y="976358"/>
                  <a:pt x="172196" y="963538"/>
                  <a:pt x="171282" y="944120"/>
                </a:cubicBezTo>
                <a:cubicBezTo>
                  <a:pt x="171282" y="931724"/>
                  <a:pt x="171580" y="922780"/>
                  <a:pt x="172177" y="917288"/>
                </a:cubicBezTo>
                <a:cubicBezTo>
                  <a:pt x="172774" y="911795"/>
                  <a:pt x="175485" y="907842"/>
                  <a:pt x="180311" y="905429"/>
                </a:cubicBezTo>
                <a:cubicBezTo>
                  <a:pt x="179740" y="905810"/>
                  <a:pt x="180083" y="903099"/>
                  <a:pt x="181340" y="897295"/>
                </a:cubicBezTo>
                <a:cubicBezTo>
                  <a:pt x="182597" y="891491"/>
                  <a:pt x="182832" y="886792"/>
                  <a:pt x="182045" y="883198"/>
                </a:cubicBezTo>
                <a:cubicBezTo>
                  <a:pt x="181245" y="875438"/>
                  <a:pt x="183537" y="867443"/>
                  <a:pt x="188922" y="859214"/>
                </a:cubicBezTo>
                <a:cubicBezTo>
                  <a:pt x="191513" y="855581"/>
                  <a:pt x="192808" y="853708"/>
                  <a:pt x="192808" y="853594"/>
                </a:cubicBezTo>
                <a:cubicBezTo>
                  <a:pt x="192808" y="853480"/>
                  <a:pt x="191455" y="851060"/>
                  <a:pt x="188750" y="846336"/>
                </a:cubicBezTo>
                <a:cubicBezTo>
                  <a:pt x="185067" y="837408"/>
                  <a:pt x="184280" y="829343"/>
                  <a:pt x="186388" y="822142"/>
                </a:cubicBezTo>
                <a:cubicBezTo>
                  <a:pt x="187480" y="819425"/>
                  <a:pt x="188026" y="813627"/>
                  <a:pt x="188026" y="804750"/>
                </a:cubicBezTo>
                <a:cubicBezTo>
                  <a:pt x="187226" y="726022"/>
                  <a:pt x="189843" y="684620"/>
                  <a:pt x="195875" y="680544"/>
                </a:cubicBezTo>
                <a:cubicBezTo>
                  <a:pt x="193830" y="681547"/>
                  <a:pt x="192808" y="679721"/>
                  <a:pt x="192808" y="675067"/>
                </a:cubicBezTo>
                <a:cubicBezTo>
                  <a:pt x="192808" y="670412"/>
                  <a:pt x="194789" y="664129"/>
                  <a:pt x="198752" y="656217"/>
                </a:cubicBezTo>
                <a:cubicBezTo>
                  <a:pt x="200364" y="654998"/>
                  <a:pt x="199777" y="653026"/>
                  <a:pt x="196989" y="650302"/>
                </a:cubicBezTo>
                <a:cubicBezTo>
                  <a:pt x="194202" y="647578"/>
                  <a:pt x="193202" y="640444"/>
                  <a:pt x="193989" y="628899"/>
                </a:cubicBezTo>
                <a:cubicBezTo>
                  <a:pt x="194789" y="620987"/>
                  <a:pt x="195189" y="616148"/>
                  <a:pt x="195189" y="614383"/>
                </a:cubicBezTo>
                <a:cubicBezTo>
                  <a:pt x="195189" y="612910"/>
                  <a:pt x="194789" y="571082"/>
                  <a:pt x="193989" y="488901"/>
                </a:cubicBezTo>
                <a:cubicBezTo>
                  <a:pt x="193989" y="480862"/>
                  <a:pt x="193989" y="469730"/>
                  <a:pt x="193989" y="455506"/>
                </a:cubicBezTo>
                <a:cubicBezTo>
                  <a:pt x="193202" y="324988"/>
                  <a:pt x="192421" y="248550"/>
                  <a:pt x="191646" y="226192"/>
                </a:cubicBezTo>
                <a:cubicBezTo>
                  <a:pt x="190871" y="203833"/>
                  <a:pt x="188865" y="188609"/>
                  <a:pt x="185626" y="180519"/>
                </a:cubicBezTo>
                <a:lnTo>
                  <a:pt x="185626" y="179243"/>
                </a:lnTo>
                <a:cubicBezTo>
                  <a:pt x="180245" y="158269"/>
                  <a:pt x="181064" y="144714"/>
                  <a:pt x="188084" y="138577"/>
                </a:cubicBezTo>
                <a:lnTo>
                  <a:pt x="196537" y="135169"/>
                </a:lnTo>
                <a:lnTo>
                  <a:pt x="200238" y="130923"/>
                </a:lnTo>
                <a:cubicBezTo>
                  <a:pt x="203101" y="129265"/>
                  <a:pt x="206353" y="128792"/>
                  <a:pt x="209991" y="129504"/>
                </a:cubicBezTo>
                <a:close/>
                <a:moveTo>
                  <a:pt x="2206805" y="99921"/>
                </a:moveTo>
                <a:cubicBezTo>
                  <a:pt x="2201941" y="108430"/>
                  <a:pt x="2176566" y="114005"/>
                  <a:pt x="2130681" y="116646"/>
                </a:cubicBezTo>
                <a:cubicBezTo>
                  <a:pt x="2105852" y="118158"/>
                  <a:pt x="2091978" y="119491"/>
                  <a:pt x="2089057" y="120647"/>
                </a:cubicBezTo>
                <a:cubicBezTo>
                  <a:pt x="2082884" y="122730"/>
                  <a:pt x="2065073" y="124190"/>
                  <a:pt x="2035621" y="125028"/>
                </a:cubicBezTo>
                <a:cubicBezTo>
                  <a:pt x="2010336" y="125028"/>
                  <a:pt x="1998487" y="124235"/>
                  <a:pt x="2000074" y="122647"/>
                </a:cubicBezTo>
                <a:cubicBezTo>
                  <a:pt x="1999909" y="122990"/>
                  <a:pt x="2000007" y="135512"/>
                  <a:pt x="2000369" y="160214"/>
                </a:cubicBezTo>
                <a:cubicBezTo>
                  <a:pt x="2000731" y="184915"/>
                  <a:pt x="2000303" y="196961"/>
                  <a:pt x="1999083" y="196352"/>
                </a:cubicBezTo>
                <a:cubicBezTo>
                  <a:pt x="1998283" y="195551"/>
                  <a:pt x="2014819" y="195151"/>
                  <a:pt x="2048690" y="195151"/>
                </a:cubicBezTo>
                <a:cubicBezTo>
                  <a:pt x="2082561" y="195151"/>
                  <a:pt x="2113129" y="194809"/>
                  <a:pt x="2140396" y="194123"/>
                </a:cubicBezTo>
                <a:cubicBezTo>
                  <a:pt x="2168819" y="193234"/>
                  <a:pt x="2185151" y="194199"/>
                  <a:pt x="2189393" y="197018"/>
                </a:cubicBezTo>
                <a:cubicBezTo>
                  <a:pt x="2194676" y="199673"/>
                  <a:pt x="2197318" y="205702"/>
                  <a:pt x="2197318" y="215106"/>
                </a:cubicBezTo>
                <a:cubicBezTo>
                  <a:pt x="2197318" y="224511"/>
                  <a:pt x="2195317" y="231213"/>
                  <a:pt x="2191317" y="235214"/>
                </a:cubicBezTo>
                <a:cubicBezTo>
                  <a:pt x="2187469" y="239062"/>
                  <a:pt x="2151915" y="241405"/>
                  <a:pt x="2084656" y="242243"/>
                </a:cubicBezTo>
                <a:lnTo>
                  <a:pt x="1999979" y="242243"/>
                </a:lnTo>
                <a:lnTo>
                  <a:pt x="2001179" y="281277"/>
                </a:lnTo>
                <a:cubicBezTo>
                  <a:pt x="2001179" y="303133"/>
                  <a:pt x="2001128" y="313960"/>
                  <a:pt x="2001026" y="313757"/>
                </a:cubicBezTo>
                <a:cubicBezTo>
                  <a:pt x="2000125" y="311979"/>
                  <a:pt x="2002319" y="311468"/>
                  <a:pt x="2007608" y="312223"/>
                </a:cubicBezTo>
                <a:cubicBezTo>
                  <a:pt x="2012898" y="312979"/>
                  <a:pt x="2016863" y="315325"/>
                  <a:pt x="2019505" y="319262"/>
                </a:cubicBezTo>
                <a:cubicBezTo>
                  <a:pt x="2020712" y="321282"/>
                  <a:pt x="2034583" y="322650"/>
                  <a:pt x="2061120" y="323367"/>
                </a:cubicBezTo>
                <a:cubicBezTo>
                  <a:pt x="2087656" y="324085"/>
                  <a:pt x="2107237" y="323047"/>
                  <a:pt x="2119860" y="320253"/>
                </a:cubicBezTo>
                <a:cubicBezTo>
                  <a:pt x="2134504" y="316570"/>
                  <a:pt x="2150975" y="316843"/>
                  <a:pt x="2169276" y="321072"/>
                </a:cubicBezTo>
                <a:cubicBezTo>
                  <a:pt x="2183945" y="323218"/>
                  <a:pt x="2191368" y="324507"/>
                  <a:pt x="2191546" y="324939"/>
                </a:cubicBezTo>
                <a:cubicBezTo>
                  <a:pt x="2194822" y="323129"/>
                  <a:pt x="2198327" y="322310"/>
                  <a:pt x="2202061" y="322482"/>
                </a:cubicBezTo>
                <a:lnTo>
                  <a:pt x="2206066" y="323656"/>
                </a:lnTo>
                <a:lnTo>
                  <a:pt x="2206356" y="320408"/>
                </a:lnTo>
                <a:cubicBezTo>
                  <a:pt x="2207411" y="305877"/>
                  <a:pt x="2208233" y="277752"/>
                  <a:pt x="2208824" y="236033"/>
                </a:cubicBezTo>
                <a:cubicBezTo>
                  <a:pt x="2208824" y="168939"/>
                  <a:pt x="2209681" y="131512"/>
                  <a:pt x="2211396" y="123752"/>
                </a:cubicBezTo>
                <a:cubicBezTo>
                  <a:pt x="2214456" y="115040"/>
                  <a:pt x="2212901" y="109236"/>
                  <a:pt x="2206728" y="106340"/>
                </a:cubicBezTo>
                <a:cubicBezTo>
                  <a:pt x="2204607" y="102848"/>
                  <a:pt x="2204633" y="100708"/>
                  <a:pt x="2206805" y="99921"/>
                </a:cubicBezTo>
                <a:close/>
                <a:moveTo>
                  <a:pt x="1528826" y="40427"/>
                </a:moveTo>
                <a:cubicBezTo>
                  <a:pt x="1533137" y="41748"/>
                  <a:pt x="1537687" y="42745"/>
                  <a:pt x="1542475" y="43418"/>
                </a:cubicBezTo>
                <a:cubicBezTo>
                  <a:pt x="1551708" y="44726"/>
                  <a:pt x="1557147" y="46482"/>
                  <a:pt x="1558791" y="48686"/>
                </a:cubicBezTo>
                <a:cubicBezTo>
                  <a:pt x="1560436" y="50889"/>
                  <a:pt x="1561798" y="52264"/>
                  <a:pt x="1562878" y="52810"/>
                </a:cubicBezTo>
                <a:cubicBezTo>
                  <a:pt x="1568872" y="54804"/>
                  <a:pt x="1572466" y="58992"/>
                  <a:pt x="1573660" y="65373"/>
                </a:cubicBezTo>
                <a:cubicBezTo>
                  <a:pt x="1574854" y="71755"/>
                  <a:pt x="1573965" y="74444"/>
                  <a:pt x="1570993" y="73441"/>
                </a:cubicBezTo>
                <a:cubicBezTo>
                  <a:pt x="1575774" y="74641"/>
                  <a:pt x="1579361" y="76530"/>
                  <a:pt x="1581751" y="79108"/>
                </a:cubicBezTo>
                <a:lnTo>
                  <a:pt x="1583133" y="82884"/>
                </a:lnTo>
                <a:lnTo>
                  <a:pt x="1597137" y="90300"/>
                </a:lnTo>
                <a:cubicBezTo>
                  <a:pt x="1600735" y="93482"/>
                  <a:pt x="1603149" y="97311"/>
                  <a:pt x="1604378" y="101787"/>
                </a:cubicBezTo>
                <a:cubicBezTo>
                  <a:pt x="1606835" y="110741"/>
                  <a:pt x="1604673" y="119129"/>
                  <a:pt x="1597891" y="126952"/>
                </a:cubicBezTo>
                <a:cubicBezTo>
                  <a:pt x="1597498" y="127245"/>
                  <a:pt x="1597301" y="126527"/>
                  <a:pt x="1597301" y="124800"/>
                </a:cubicBezTo>
                <a:cubicBezTo>
                  <a:pt x="1597301" y="134515"/>
                  <a:pt x="1592443" y="139373"/>
                  <a:pt x="1582728" y="139373"/>
                </a:cubicBezTo>
                <a:cubicBezTo>
                  <a:pt x="1583756" y="139373"/>
                  <a:pt x="1583210" y="140440"/>
                  <a:pt x="1581089" y="142573"/>
                </a:cubicBezTo>
                <a:cubicBezTo>
                  <a:pt x="1577546" y="145609"/>
                  <a:pt x="1575774" y="150047"/>
                  <a:pt x="1575774" y="155889"/>
                </a:cubicBezTo>
                <a:cubicBezTo>
                  <a:pt x="1575774" y="164348"/>
                  <a:pt x="1576613" y="169840"/>
                  <a:pt x="1578289" y="172368"/>
                </a:cubicBezTo>
                <a:cubicBezTo>
                  <a:pt x="1582201" y="178857"/>
                  <a:pt x="1584156" y="187389"/>
                  <a:pt x="1584156" y="197961"/>
                </a:cubicBezTo>
                <a:cubicBezTo>
                  <a:pt x="1584156" y="208534"/>
                  <a:pt x="1582766" y="217980"/>
                  <a:pt x="1579984" y="226298"/>
                </a:cubicBezTo>
                <a:cubicBezTo>
                  <a:pt x="1578778" y="229638"/>
                  <a:pt x="1578689" y="232451"/>
                  <a:pt x="1579718" y="234737"/>
                </a:cubicBezTo>
                <a:cubicBezTo>
                  <a:pt x="1581661" y="239589"/>
                  <a:pt x="1583439" y="249317"/>
                  <a:pt x="1585052" y="263922"/>
                </a:cubicBezTo>
                <a:cubicBezTo>
                  <a:pt x="1586042" y="282159"/>
                  <a:pt x="1584874" y="292964"/>
                  <a:pt x="1581546" y="296336"/>
                </a:cubicBezTo>
                <a:cubicBezTo>
                  <a:pt x="1578219" y="299707"/>
                  <a:pt x="1576232" y="308131"/>
                  <a:pt x="1575584" y="321605"/>
                </a:cubicBezTo>
                <a:cubicBezTo>
                  <a:pt x="1574631" y="342408"/>
                  <a:pt x="1572431" y="354533"/>
                  <a:pt x="1568983" y="357981"/>
                </a:cubicBezTo>
                <a:cubicBezTo>
                  <a:pt x="1565535" y="361429"/>
                  <a:pt x="1563811" y="362639"/>
                  <a:pt x="1563811" y="361610"/>
                </a:cubicBezTo>
                <a:cubicBezTo>
                  <a:pt x="1563811" y="367160"/>
                  <a:pt x="1559252" y="374764"/>
                  <a:pt x="1550133" y="384423"/>
                </a:cubicBezTo>
                <a:cubicBezTo>
                  <a:pt x="1545574" y="389252"/>
                  <a:pt x="1541326" y="392874"/>
                  <a:pt x="1537389" y="395288"/>
                </a:cubicBezTo>
                <a:lnTo>
                  <a:pt x="1532616" y="397574"/>
                </a:lnTo>
                <a:lnTo>
                  <a:pt x="1532081" y="400551"/>
                </a:lnTo>
                <a:cubicBezTo>
                  <a:pt x="1528399" y="408938"/>
                  <a:pt x="1519196" y="411788"/>
                  <a:pt x="1504470" y="409102"/>
                </a:cubicBezTo>
                <a:cubicBezTo>
                  <a:pt x="1496368" y="406397"/>
                  <a:pt x="1489805" y="399025"/>
                  <a:pt x="1484782" y="386985"/>
                </a:cubicBezTo>
                <a:cubicBezTo>
                  <a:pt x="1479759" y="374945"/>
                  <a:pt x="1478848" y="364830"/>
                  <a:pt x="1482048" y="356638"/>
                </a:cubicBezTo>
                <a:cubicBezTo>
                  <a:pt x="1486024" y="350682"/>
                  <a:pt x="1488011" y="342030"/>
                  <a:pt x="1488011" y="330683"/>
                </a:cubicBezTo>
                <a:cubicBezTo>
                  <a:pt x="1488011" y="319335"/>
                  <a:pt x="1486684" y="312557"/>
                  <a:pt x="1484030" y="310347"/>
                </a:cubicBezTo>
                <a:cubicBezTo>
                  <a:pt x="1480181" y="306473"/>
                  <a:pt x="1477603" y="301933"/>
                  <a:pt x="1476295" y="296726"/>
                </a:cubicBezTo>
                <a:cubicBezTo>
                  <a:pt x="1477616" y="298669"/>
                  <a:pt x="1477124" y="300238"/>
                  <a:pt x="1474819" y="301431"/>
                </a:cubicBezTo>
                <a:cubicBezTo>
                  <a:pt x="1472514" y="302625"/>
                  <a:pt x="1469679" y="305470"/>
                  <a:pt x="1466313" y="309966"/>
                </a:cubicBezTo>
                <a:cubicBezTo>
                  <a:pt x="1458845" y="317433"/>
                  <a:pt x="1453318" y="321167"/>
                  <a:pt x="1449730" y="321167"/>
                </a:cubicBezTo>
                <a:cubicBezTo>
                  <a:pt x="1446142" y="321167"/>
                  <a:pt x="1441116" y="324399"/>
                  <a:pt x="1434652" y="330864"/>
                </a:cubicBezTo>
                <a:cubicBezTo>
                  <a:pt x="1428188" y="337328"/>
                  <a:pt x="1422009" y="341151"/>
                  <a:pt x="1416116" y="342332"/>
                </a:cubicBezTo>
                <a:cubicBezTo>
                  <a:pt x="1415519" y="342535"/>
                  <a:pt x="1415424" y="342033"/>
                  <a:pt x="1415831" y="340827"/>
                </a:cubicBezTo>
                <a:cubicBezTo>
                  <a:pt x="1412338" y="349006"/>
                  <a:pt x="1405477" y="356746"/>
                  <a:pt x="1395247" y="364049"/>
                </a:cubicBezTo>
                <a:lnTo>
                  <a:pt x="1389491" y="367283"/>
                </a:lnTo>
                <a:lnTo>
                  <a:pt x="1390232" y="367364"/>
                </a:lnTo>
                <a:cubicBezTo>
                  <a:pt x="1393690" y="368151"/>
                  <a:pt x="1396990" y="369332"/>
                  <a:pt x="1400133" y="370907"/>
                </a:cubicBezTo>
                <a:cubicBezTo>
                  <a:pt x="1414573" y="384483"/>
                  <a:pt x="1421647" y="391373"/>
                  <a:pt x="1421355" y="391576"/>
                </a:cubicBezTo>
                <a:cubicBezTo>
                  <a:pt x="1430588" y="389785"/>
                  <a:pt x="1438176" y="391957"/>
                  <a:pt x="1444120" y="398091"/>
                </a:cubicBezTo>
                <a:cubicBezTo>
                  <a:pt x="1449759" y="403577"/>
                  <a:pt x="1451162" y="411763"/>
                  <a:pt x="1448330" y="422647"/>
                </a:cubicBezTo>
                <a:lnTo>
                  <a:pt x="1446602" y="459470"/>
                </a:lnTo>
                <a:lnTo>
                  <a:pt x="1446596" y="459470"/>
                </a:lnTo>
                <a:lnTo>
                  <a:pt x="1446596" y="459584"/>
                </a:lnTo>
                <a:lnTo>
                  <a:pt x="1446602" y="459470"/>
                </a:lnTo>
                <a:lnTo>
                  <a:pt x="1476276" y="459470"/>
                </a:lnTo>
                <a:cubicBezTo>
                  <a:pt x="1501219" y="459470"/>
                  <a:pt x="1514294" y="459019"/>
                  <a:pt x="1515500" y="458118"/>
                </a:cubicBezTo>
                <a:cubicBezTo>
                  <a:pt x="1520669" y="454244"/>
                  <a:pt x="1526733" y="452307"/>
                  <a:pt x="1533693" y="452307"/>
                </a:cubicBezTo>
                <a:cubicBezTo>
                  <a:pt x="1542773" y="452307"/>
                  <a:pt x="1551651" y="447964"/>
                  <a:pt x="1560325" y="439277"/>
                </a:cubicBezTo>
                <a:cubicBezTo>
                  <a:pt x="1567843" y="430832"/>
                  <a:pt x="1579026" y="425904"/>
                  <a:pt x="1593872" y="424494"/>
                </a:cubicBezTo>
                <a:cubicBezTo>
                  <a:pt x="1605007" y="423437"/>
                  <a:pt x="1612405" y="426398"/>
                  <a:pt x="1616067" y="433378"/>
                </a:cubicBezTo>
                <a:lnTo>
                  <a:pt x="1618290" y="441026"/>
                </a:lnTo>
                <a:lnTo>
                  <a:pt x="1620689" y="441685"/>
                </a:lnTo>
                <a:cubicBezTo>
                  <a:pt x="1623772" y="443378"/>
                  <a:pt x="1626854" y="445919"/>
                  <a:pt x="1629933" y="449307"/>
                </a:cubicBezTo>
                <a:cubicBezTo>
                  <a:pt x="1636093" y="456082"/>
                  <a:pt x="1639173" y="460400"/>
                  <a:pt x="1639173" y="462261"/>
                </a:cubicBezTo>
                <a:cubicBezTo>
                  <a:pt x="1639173" y="464121"/>
                  <a:pt x="1638766" y="464785"/>
                  <a:pt x="1637954" y="464252"/>
                </a:cubicBezTo>
                <a:cubicBezTo>
                  <a:pt x="1645942" y="473142"/>
                  <a:pt x="1646716" y="483664"/>
                  <a:pt x="1640278" y="495818"/>
                </a:cubicBezTo>
                <a:cubicBezTo>
                  <a:pt x="1635515" y="502180"/>
                  <a:pt x="1606362" y="505362"/>
                  <a:pt x="1552819" y="505362"/>
                </a:cubicBezTo>
                <a:cubicBezTo>
                  <a:pt x="1512408" y="505362"/>
                  <a:pt x="1480696" y="505762"/>
                  <a:pt x="1457683" y="506562"/>
                </a:cubicBezTo>
                <a:lnTo>
                  <a:pt x="1443796" y="506562"/>
                </a:lnTo>
                <a:lnTo>
                  <a:pt x="1441586" y="512086"/>
                </a:lnTo>
                <a:cubicBezTo>
                  <a:pt x="1437751" y="518728"/>
                  <a:pt x="1437294" y="524189"/>
                  <a:pt x="1440215" y="528469"/>
                </a:cubicBezTo>
                <a:cubicBezTo>
                  <a:pt x="1441948" y="535035"/>
                  <a:pt x="1442288" y="540579"/>
                  <a:pt x="1441234" y="545100"/>
                </a:cubicBezTo>
                <a:lnTo>
                  <a:pt x="1441080" y="545451"/>
                </a:lnTo>
                <a:lnTo>
                  <a:pt x="1443853" y="545595"/>
                </a:lnTo>
                <a:cubicBezTo>
                  <a:pt x="1459296" y="545595"/>
                  <a:pt x="1467628" y="545138"/>
                  <a:pt x="1468847" y="544224"/>
                </a:cubicBezTo>
                <a:cubicBezTo>
                  <a:pt x="1472669" y="541353"/>
                  <a:pt x="1477575" y="538921"/>
                  <a:pt x="1483563" y="536927"/>
                </a:cubicBezTo>
                <a:cubicBezTo>
                  <a:pt x="1489551" y="534934"/>
                  <a:pt x="1493701" y="533073"/>
                  <a:pt x="1496012" y="531346"/>
                </a:cubicBezTo>
                <a:cubicBezTo>
                  <a:pt x="1502807" y="526469"/>
                  <a:pt x="1511217" y="524488"/>
                  <a:pt x="1521244" y="525402"/>
                </a:cubicBezTo>
                <a:cubicBezTo>
                  <a:pt x="1531270" y="526317"/>
                  <a:pt x="1539649" y="528793"/>
                  <a:pt x="1546380" y="532832"/>
                </a:cubicBezTo>
                <a:cubicBezTo>
                  <a:pt x="1548044" y="534165"/>
                  <a:pt x="1549943" y="534832"/>
                  <a:pt x="1552076" y="534832"/>
                </a:cubicBezTo>
                <a:cubicBezTo>
                  <a:pt x="1554210" y="534832"/>
                  <a:pt x="1556870" y="536823"/>
                  <a:pt x="1560058" y="540804"/>
                </a:cubicBezTo>
                <a:cubicBezTo>
                  <a:pt x="1563246" y="544786"/>
                  <a:pt x="1566662" y="546776"/>
                  <a:pt x="1570307" y="546776"/>
                </a:cubicBezTo>
                <a:cubicBezTo>
                  <a:pt x="1573952" y="546776"/>
                  <a:pt x="1575774" y="552428"/>
                  <a:pt x="1575774" y="563731"/>
                </a:cubicBezTo>
                <a:cubicBezTo>
                  <a:pt x="1575774" y="575059"/>
                  <a:pt x="1571279" y="581717"/>
                  <a:pt x="1562287" y="583705"/>
                </a:cubicBezTo>
                <a:cubicBezTo>
                  <a:pt x="1553295" y="585692"/>
                  <a:pt x="1540894" y="585892"/>
                  <a:pt x="1525082" y="584305"/>
                </a:cubicBezTo>
                <a:cubicBezTo>
                  <a:pt x="1510960" y="582705"/>
                  <a:pt x="1499089" y="583501"/>
                  <a:pt x="1489468" y="586696"/>
                </a:cubicBezTo>
                <a:cubicBezTo>
                  <a:pt x="1479848" y="589890"/>
                  <a:pt x="1470345" y="591061"/>
                  <a:pt x="1460960" y="590210"/>
                </a:cubicBezTo>
                <a:cubicBezTo>
                  <a:pt x="1458172" y="589436"/>
                  <a:pt x="1455442" y="589055"/>
                  <a:pt x="1452768" y="589067"/>
                </a:cubicBezTo>
                <a:lnTo>
                  <a:pt x="1446596" y="590026"/>
                </a:lnTo>
                <a:lnTo>
                  <a:pt x="1446596" y="591239"/>
                </a:lnTo>
                <a:cubicBezTo>
                  <a:pt x="1446596" y="597957"/>
                  <a:pt x="1445822" y="603663"/>
                  <a:pt x="1444272" y="608355"/>
                </a:cubicBezTo>
                <a:lnTo>
                  <a:pt x="1439357" y="613144"/>
                </a:lnTo>
                <a:lnTo>
                  <a:pt x="1448177" y="632939"/>
                </a:lnTo>
                <a:lnTo>
                  <a:pt x="1453607" y="642464"/>
                </a:lnTo>
                <a:lnTo>
                  <a:pt x="1476276" y="642464"/>
                </a:lnTo>
                <a:cubicBezTo>
                  <a:pt x="1493345" y="642464"/>
                  <a:pt x="1501600" y="642744"/>
                  <a:pt x="1501041" y="643303"/>
                </a:cubicBezTo>
                <a:cubicBezTo>
                  <a:pt x="1503416" y="639721"/>
                  <a:pt x="1505426" y="637578"/>
                  <a:pt x="1507071" y="636873"/>
                </a:cubicBezTo>
                <a:cubicBezTo>
                  <a:pt x="1508715" y="636168"/>
                  <a:pt x="1509537" y="637308"/>
                  <a:pt x="1509537" y="640293"/>
                </a:cubicBezTo>
                <a:cubicBezTo>
                  <a:pt x="1509537" y="634400"/>
                  <a:pt x="1513440" y="629501"/>
                  <a:pt x="1521244" y="625596"/>
                </a:cubicBezTo>
                <a:cubicBezTo>
                  <a:pt x="1529048" y="621690"/>
                  <a:pt x="1536154" y="619738"/>
                  <a:pt x="1542561" y="619738"/>
                </a:cubicBezTo>
                <a:cubicBezTo>
                  <a:pt x="1548968" y="619738"/>
                  <a:pt x="1556105" y="621706"/>
                  <a:pt x="1563973" y="625643"/>
                </a:cubicBezTo>
                <a:cubicBezTo>
                  <a:pt x="1567907" y="627612"/>
                  <a:pt x="1570857" y="629817"/>
                  <a:pt x="1572824" y="632258"/>
                </a:cubicBezTo>
                <a:lnTo>
                  <a:pt x="1572869" y="632381"/>
                </a:lnTo>
                <a:lnTo>
                  <a:pt x="1576239" y="632889"/>
                </a:lnTo>
                <a:cubicBezTo>
                  <a:pt x="1578517" y="633682"/>
                  <a:pt x="1580448" y="634870"/>
                  <a:pt x="1582032" y="636454"/>
                </a:cubicBezTo>
                <a:cubicBezTo>
                  <a:pt x="1585201" y="639623"/>
                  <a:pt x="1587344" y="644976"/>
                  <a:pt x="1588462" y="652513"/>
                </a:cubicBezTo>
                <a:cubicBezTo>
                  <a:pt x="1589579" y="660051"/>
                  <a:pt x="1587141" y="667058"/>
                  <a:pt x="1581146" y="673535"/>
                </a:cubicBezTo>
                <a:cubicBezTo>
                  <a:pt x="1574758" y="679136"/>
                  <a:pt x="1571564" y="681936"/>
                  <a:pt x="1571564" y="681936"/>
                </a:cubicBezTo>
                <a:cubicBezTo>
                  <a:pt x="1565849" y="686216"/>
                  <a:pt x="1542456" y="688356"/>
                  <a:pt x="1501384" y="688356"/>
                </a:cubicBezTo>
                <a:cubicBezTo>
                  <a:pt x="1485950" y="688556"/>
                  <a:pt x="1472244" y="688449"/>
                  <a:pt x="1460266" y="688036"/>
                </a:cubicBezTo>
                <a:lnTo>
                  <a:pt x="1444616" y="687237"/>
                </a:lnTo>
                <a:lnTo>
                  <a:pt x="1446425" y="708911"/>
                </a:lnTo>
                <a:cubicBezTo>
                  <a:pt x="1448139" y="718321"/>
                  <a:pt x="1448997" y="727339"/>
                  <a:pt x="1448997" y="735962"/>
                </a:cubicBezTo>
                <a:cubicBezTo>
                  <a:pt x="1448997" y="742502"/>
                  <a:pt x="1449352" y="746484"/>
                  <a:pt x="1450063" y="747906"/>
                </a:cubicBezTo>
                <a:cubicBezTo>
                  <a:pt x="1452095" y="751983"/>
                  <a:pt x="1453575" y="756314"/>
                  <a:pt x="1454502" y="760898"/>
                </a:cubicBezTo>
                <a:lnTo>
                  <a:pt x="1454102" y="759679"/>
                </a:lnTo>
                <a:lnTo>
                  <a:pt x="1469094" y="759679"/>
                </a:lnTo>
                <a:cubicBezTo>
                  <a:pt x="1482963" y="759679"/>
                  <a:pt x="1490691" y="759279"/>
                  <a:pt x="1492278" y="758479"/>
                </a:cubicBezTo>
                <a:cubicBezTo>
                  <a:pt x="1496088" y="756574"/>
                  <a:pt x="1504889" y="753901"/>
                  <a:pt x="1518682" y="750459"/>
                </a:cubicBezTo>
                <a:cubicBezTo>
                  <a:pt x="1525336" y="748795"/>
                  <a:pt x="1528664" y="750345"/>
                  <a:pt x="1528664" y="755107"/>
                </a:cubicBezTo>
                <a:cubicBezTo>
                  <a:pt x="1528664" y="748465"/>
                  <a:pt x="1530458" y="744547"/>
                  <a:pt x="1534045" y="743353"/>
                </a:cubicBezTo>
                <a:cubicBezTo>
                  <a:pt x="1537633" y="742159"/>
                  <a:pt x="1539427" y="743283"/>
                  <a:pt x="1539427" y="746725"/>
                </a:cubicBezTo>
                <a:cubicBezTo>
                  <a:pt x="1539427" y="738673"/>
                  <a:pt x="1546126" y="733136"/>
                  <a:pt x="1559525" y="730113"/>
                </a:cubicBezTo>
                <a:cubicBezTo>
                  <a:pt x="1563881" y="729009"/>
                  <a:pt x="1568078" y="726881"/>
                  <a:pt x="1572117" y="723732"/>
                </a:cubicBezTo>
                <a:cubicBezTo>
                  <a:pt x="1576155" y="720582"/>
                  <a:pt x="1584404" y="719007"/>
                  <a:pt x="1596863" y="719007"/>
                </a:cubicBezTo>
                <a:cubicBezTo>
                  <a:pt x="1609321" y="719007"/>
                  <a:pt x="1618529" y="721985"/>
                  <a:pt x="1624485" y="727942"/>
                </a:cubicBezTo>
                <a:cubicBezTo>
                  <a:pt x="1626098" y="729961"/>
                  <a:pt x="1626130" y="730971"/>
                  <a:pt x="1624580" y="730971"/>
                </a:cubicBezTo>
                <a:cubicBezTo>
                  <a:pt x="1627971" y="730971"/>
                  <a:pt x="1630900" y="731744"/>
                  <a:pt x="1633367" y="733290"/>
                </a:cubicBezTo>
                <a:lnTo>
                  <a:pt x="1637464" y="738029"/>
                </a:lnTo>
                <a:lnTo>
                  <a:pt x="1641299" y="738946"/>
                </a:lnTo>
                <a:cubicBezTo>
                  <a:pt x="1644260" y="740274"/>
                  <a:pt x="1647402" y="742267"/>
                  <a:pt x="1650727" y="744925"/>
                </a:cubicBezTo>
                <a:cubicBezTo>
                  <a:pt x="1657375" y="750240"/>
                  <a:pt x="1660699" y="758952"/>
                  <a:pt x="1660699" y="771061"/>
                </a:cubicBezTo>
                <a:cubicBezTo>
                  <a:pt x="1660699" y="783171"/>
                  <a:pt x="1656851" y="791785"/>
                  <a:pt x="1649155" y="796903"/>
                </a:cubicBezTo>
                <a:cubicBezTo>
                  <a:pt x="1643376" y="802681"/>
                  <a:pt x="1624822" y="805571"/>
                  <a:pt x="1593491" y="805571"/>
                </a:cubicBezTo>
                <a:cubicBezTo>
                  <a:pt x="1565779" y="805571"/>
                  <a:pt x="1548228" y="804510"/>
                  <a:pt x="1540837" y="802389"/>
                </a:cubicBezTo>
                <a:cubicBezTo>
                  <a:pt x="1540075" y="800522"/>
                  <a:pt x="1540348" y="799843"/>
                  <a:pt x="1541656" y="800351"/>
                </a:cubicBezTo>
                <a:cubicBezTo>
                  <a:pt x="1537376" y="804631"/>
                  <a:pt x="1510401" y="806771"/>
                  <a:pt x="1460731" y="806771"/>
                </a:cubicBezTo>
                <a:cubicBezTo>
                  <a:pt x="1415913" y="806771"/>
                  <a:pt x="1390602" y="807857"/>
                  <a:pt x="1384798" y="810028"/>
                </a:cubicBezTo>
                <a:cubicBezTo>
                  <a:pt x="1375743" y="811844"/>
                  <a:pt x="1368079" y="811057"/>
                  <a:pt x="1361805" y="807666"/>
                </a:cubicBezTo>
                <a:cubicBezTo>
                  <a:pt x="1362795" y="807069"/>
                  <a:pt x="1361005" y="807768"/>
                  <a:pt x="1356433" y="809761"/>
                </a:cubicBezTo>
                <a:cubicBezTo>
                  <a:pt x="1351861" y="811755"/>
                  <a:pt x="1348038" y="811755"/>
                  <a:pt x="1344965" y="809761"/>
                </a:cubicBezTo>
                <a:cubicBezTo>
                  <a:pt x="1341891" y="807768"/>
                  <a:pt x="1336481" y="807164"/>
                  <a:pt x="1328734" y="807952"/>
                </a:cubicBezTo>
                <a:cubicBezTo>
                  <a:pt x="1317088" y="808752"/>
                  <a:pt x="1305779" y="808295"/>
                  <a:pt x="1294806" y="806580"/>
                </a:cubicBezTo>
                <a:lnTo>
                  <a:pt x="1289072" y="805509"/>
                </a:lnTo>
                <a:lnTo>
                  <a:pt x="1289191" y="807099"/>
                </a:lnTo>
                <a:cubicBezTo>
                  <a:pt x="1289181" y="810811"/>
                  <a:pt x="1288938" y="815248"/>
                  <a:pt x="1288462" y="820410"/>
                </a:cubicBezTo>
                <a:cubicBezTo>
                  <a:pt x="1287776" y="832945"/>
                  <a:pt x="1287465" y="839988"/>
                  <a:pt x="1287529" y="841537"/>
                </a:cubicBezTo>
                <a:cubicBezTo>
                  <a:pt x="1286144" y="847074"/>
                  <a:pt x="1283090" y="853386"/>
                  <a:pt x="1278366" y="860473"/>
                </a:cubicBezTo>
                <a:cubicBezTo>
                  <a:pt x="1276067" y="863698"/>
                  <a:pt x="1274638" y="867286"/>
                  <a:pt x="1274080" y="871236"/>
                </a:cubicBezTo>
                <a:cubicBezTo>
                  <a:pt x="1271298" y="880926"/>
                  <a:pt x="1265596" y="887924"/>
                  <a:pt x="1256973" y="892229"/>
                </a:cubicBezTo>
                <a:cubicBezTo>
                  <a:pt x="1236221" y="896649"/>
                  <a:pt x="1222041" y="892108"/>
                  <a:pt x="1214434" y="878608"/>
                </a:cubicBezTo>
                <a:cubicBezTo>
                  <a:pt x="1210230" y="872296"/>
                  <a:pt x="1208128" y="867007"/>
                  <a:pt x="1208128" y="862739"/>
                </a:cubicBezTo>
                <a:cubicBezTo>
                  <a:pt x="1208128" y="864822"/>
                  <a:pt x="1207995" y="865781"/>
                  <a:pt x="1207728" y="865616"/>
                </a:cubicBezTo>
                <a:cubicBezTo>
                  <a:pt x="1201874" y="862098"/>
                  <a:pt x="1198683" y="855088"/>
                  <a:pt x="1198156" y="844585"/>
                </a:cubicBezTo>
                <a:cubicBezTo>
                  <a:pt x="1197629" y="834082"/>
                  <a:pt x="1200134" y="825973"/>
                  <a:pt x="1205671" y="820258"/>
                </a:cubicBezTo>
                <a:cubicBezTo>
                  <a:pt x="1206509" y="819648"/>
                  <a:pt x="1206738" y="800364"/>
                  <a:pt x="1206357" y="762403"/>
                </a:cubicBezTo>
                <a:cubicBezTo>
                  <a:pt x="1205976" y="724443"/>
                  <a:pt x="1205525" y="705202"/>
                  <a:pt x="1205004" y="704682"/>
                </a:cubicBezTo>
                <a:cubicBezTo>
                  <a:pt x="1200712" y="698548"/>
                  <a:pt x="1198962" y="691426"/>
                  <a:pt x="1199756" y="683317"/>
                </a:cubicBezTo>
                <a:cubicBezTo>
                  <a:pt x="1200550" y="675208"/>
                  <a:pt x="1201696" y="672125"/>
                  <a:pt x="1203194" y="674068"/>
                </a:cubicBezTo>
                <a:cubicBezTo>
                  <a:pt x="1200172" y="671109"/>
                  <a:pt x="1198229" y="647087"/>
                  <a:pt x="1197365" y="602002"/>
                </a:cubicBezTo>
                <a:cubicBezTo>
                  <a:pt x="1197365" y="562112"/>
                  <a:pt x="1196343" y="538756"/>
                  <a:pt x="1194298" y="531936"/>
                </a:cubicBezTo>
                <a:cubicBezTo>
                  <a:pt x="1193327" y="526126"/>
                  <a:pt x="1192698" y="521045"/>
                  <a:pt x="1192412" y="516692"/>
                </a:cubicBezTo>
                <a:lnTo>
                  <a:pt x="1192566" y="506957"/>
                </a:lnTo>
                <a:lnTo>
                  <a:pt x="1190960" y="508224"/>
                </a:lnTo>
                <a:cubicBezTo>
                  <a:pt x="1186384" y="509815"/>
                  <a:pt x="1179522" y="509172"/>
                  <a:pt x="1170371" y="506295"/>
                </a:cubicBezTo>
                <a:lnTo>
                  <a:pt x="1165761" y="499418"/>
                </a:lnTo>
                <a:cubicBezTo>
                  <a:pt x="1164504" y="493449"/>
                  <a:pt x="1164501" y="485699"/>
                  <a:pt x="1165752" y="476167"/>
                </a:cubicBezTo>
                <a:cubicBezTo>
                  <a:pt x="1167003" y="466636"/>
                  <a:pt x="1169311" y="461870"/>
                  <a:pt x="1172676" y="461870"/>
                </a:cubicBezTo>
                <a:cubicBezTo>
                  <a:pt x="1176042" y="461870"/>
                  <a:pt x="1177839" y="461756"/>
                  <a:pt x="1178068" y="461528"/>
                </a:cubicBezTo>
                <a:cubicBezTo>
                  <a:pt x="1181839" y="457756"/>
                  <a:pt x="1187104" y="454187"/>
                  <a:pt x="1193860" y="450821"/>
                </a:cubicBezTo>
                <a:cubicBezTo>
                  <a:pt x="1193504" y="451025"/>
                  <a:pt x="1193517" y="449990"/>
                  <a:pt x="1193898" y="447716"/>
                </a:cubicBezTo>
                <a:cubicBezTo>
                  <a:pt x="1194939" y="432210"/>
                  <a:pt x="1200419" y="422805"/>
                  <a:pt x="1210338" y="419503"/>
                </a:cubicBezTo>
                <a:cubicBezTo>
                  <a:pt x="1208192" y="420215"/>
                  <a:pt x="1207697" y="417687"/>
                  <a:pt x="1208852" y="411921"/>
                </a:cubicBezTo>
                <a:cubicBezTo>
                  <a:pt x="1210008" y="406156"/>
                  <a:pt x="1211770" y="402765"/>
                  <a:pt x="1214139" y="401749"/>
                </a:cubicBezTo>
                <a:cubicBezTo>
                  <a:pt x="1216507" y="400733"/>
                  <a:pt x="1217692" y="399380"/>
                  <a:pt x="1217692" y="397691"/>
                </a:cubicBezTo>
                <a:cubicBezTo>
                  <a:pt x="1217692" y="396002"/>
                  <a:pt x="1219289" y="393760"/>
                  <a:pt x="1222483" y="390966"/>
                </a:cubicBezTo>
                <a:cubicBezTo>
                  <a:pt x="1225677" y="388172"/>
                  <a:pt x="1227274" y="387556"/>
                  <a:pt x="1227274" y="389119"/>
                </a:cubicBezTo>
                <a:cubicBezTo>
                  <a:pt x="1227274" y="380419"/>
                  <a:pt x="1231090" y="375415"/>
                  <a:pt x="1238723" y="374107"/>
                </a:cubicBezTo>
                <a:cubicBezTo>
                  <a:pt x="1242539" y="373453"/>
                  <a:pt x="1246220" y="373252"/>
                  <a:pt x="1249767" y="373502"/>
                </a:cubicBezTo>
                <a:lnTo>
                  <a:pt x="1256740" y="374940"/>
                </a:lnTo>
                <a:lnTo>
                  <a:pt x="1254810" y="369907"/>
                </a:lnTo>
                <a:cubicBezTo>
                  <a:pt x="1253991" y="365811"/>
                  <a:pt x="1255658" y="361134"/>
                  <a:pt x="1259811" y="355876"/>
                </a:cubicBezTo>
                <a:cubicBezTo>
                  <a:pt x="1262834" y="353768"/>
                  <a:pt x="1263945" y="334547"/>
                  <a:pt x="1263145" y="298212"/>
                </a:cubicBezTo>
                <a:cubicBezTo>
                  <a:pt x="1263145" y="276933"/>
                  <a:pt x="1264684" y="262094"/>
                  <a:pt x="1267763" y="253696"/>
                </a:cubicBezTo>
                <a:lnTo>
                  <a:pt x="1269879" y="250013"/>
                </a:lnTo>
                <a:lnTo>
                  <a:pt x="1268350" y="243848"/>
                </a:lnTo>
                <a:cubicBezTo>
                  <a:pt x="1268125" y="240206"/>
                  <a:pt x="1268434" y="235988"/>
                  <a:pt x="1269279" y="231194"/>
                </a:cubicBezTo>
                <a:cubicBezTo>
                  <a:pt x="1269977" y="228565"/>
                  <a:pt x="1270422" y="227663"/>
                  <a:pt x="1270612" y="228489"/>
                </a:cubicBezTo>
                <a:cubicBezTo>
                  <a:pt x="1264834" y="222710"/>
                  <a:pt x="1261945" y="211576"/>
                  <a:pt x="1261945" y="195085"/>
                </a:cubicBezTo>
                <a:cubicBezTo>
                  <a:pt x="1261945" y="178594"/>
                  <a:pt x="1264091" y="165205"/>
                  <a:pt x="1268384" y="154918"/>
                </a:cubicBezTo>
                <a:cubicBezTo>
                  <a:pt x="1268879" y="156010"/>
                  <a:pt x="1268330" y="155940"/>
                  <a:pt x="1266736" y="154708"/>
                </a:cubicBezTo>
                <a:cubicBezTo>
                  <a:pt x="1265142" y="153476"/>
                  <a:pt x="1264345" y="151663"/>
                  <a:pt x="1264345" y="149270"/>
                </a:cubicBezTo>
                <a:cubicBezTo>
                  <a:pt x="1264345" y="146876"/>
                  <a:pt x="1263894" y="145228"/>
                  <a:pt x="1262992" y="144326"/>
                </a:cubicBezTo>
                <a:cubicBezTo>
                  <a:pt x="1262091" y="143424"/>
                  <a:pt x="1255842" y="142974"/>
                  <a:pt x="1244247" y="142974"/>
                </a:cubicBezTo>
                <a:cubicBezTo>
                  <a:pt x="1232512" y="142974"/>
                  <a:pt x="1226734" y="142885"/>
                  <a:pt x="1226912" y="142707"/>
                </a:cubicBezTo>
                <a:cubicBezTo>
                  <a:pt x="1222111" y="145920"/>
                  <a:pt x="1212624" y="148003"/>
                  <a:pt x="1198451" y="148955"/>
                </a:cubicBezTo>
                <a:cubicBezTo>
                  <a:pt x="1188100" y="148955"/>
                  <a:pt x="1180989" y="148568"/>
                  <a:pt x="1177115" y="147793"/>
                </a:cubicBezTo>
                <a:cubicBezTo>
                  <a:pt x="1173242" y="147018"/>
                  <a:pt x="1169374" y="144066"/>
                  <a:pt x="1165514" y="138935"/>
                </a:cubicBezTo>
                <a:cubicBezTo>
                  <a:pt x="1161234" y="130337"/>
                  <a:pt x="1160148" y="122311"/>
                  <a:pt x="1162256" y="114856"/>
                </a:cubicBezTo>
                <a:cubicBezTo>
                  <a:pt x="1168708" y="103248"/>
                  <a:pt x="1189898" y="96980"/>
                  <a:pt x="1225826" y="96053"/>
                </a:cubicBezTo>
                <a:cubicBezTo>
                  <a:pt x="1243098" y="95456"/>
                  <a:pt x="1251156" y="96968"/>
                  <a:pt x="1250000" y="100587"/>
                </a:cubicBezTo>
                <a:cubicBezTo>
                  <a:pt x="1251715" y="93437"/>
                  <a:pt x="1254715" y="88906"/>
                  <a:pt x="1259001" y="86995"/>
                </a:cubicBezTo>
                <a:cubicBezTo>
                  <a:pt x="1263288" y="85084"/>
                  <a:pt x="1265386" y="84198"/>
                  <a:pt x="1265297" y="84338"/>
                </a:cubicBezTo>
                <a:cubicBezTo>
                  <a:pt x="1267533" y="77683"/>
                  <a:pt x="1269444" y="74355"/>
                  <a:pt x="1271032" y="74355"/>
                </a:cubicBezTo>
                <a:cubicBezTo>
                  <a:pt x="1272619" y="74355"/>
                  <a:pt x="1273578" y="73955"/>
                  <a:pt x="1273908" y="73155"/>
                </a:cubicBezTo>
                <a:cubicBezTo>
                  <a:pt x="1276613" y="62119"/>
                  <a:pt x="1281652" y="55369"/>
                  <a:pt x="1289024" y="52905"/>
                </a:cubicBezTo>
                <a:cubicBezTo>
                  <a:pt x="1296397" y="50441"/>
                  <a:pt x="1304569" y="50454"/>
                  <a:pt x="1313542" y="52943"/>
                </a:cubicBezTo>
                <a:cubicBezTo>
                  <a:pt x="1322514" y="55432"/>
                  <a:pt x="1327000" y="58376"/>
                  <a:pt x="1327000" y="61773"/>
                </a:cubicBezTo>
                <a:cubicBezTo>
                  <a:pt x="1327000" y="65170"/>
                  <a:pt x="1328248" y="68117"/>
                  <a:pt x="1330744" y="70612"/>
                </a:cubicBezTo>
                <a:cubicBezTo>
                  <a:pt x="1333239" y="73108"/>
                  <a:pt x="1335602" y="74355"/>
                  <a:pt x="1337830" y="74355"/>
                </a:cubicBezTo>
                <a:cubicBezTo>
                  <a:pt x="1340059" y="74355"/>
                  <a:pt x="1342104" y="75517"/>
                  <a:pt x="1343964" y="77842"/>
                </a:cubicBezTo>
                <a:cubicBezTo>
                  <a:pt x="1345825" y="80166"/>
                  <a:pt x="1350254" y="81912"/>
                  <a:pt x="1357252" y="83080"/>
                </a:cubicBezTo>
                <a:cubicBezTo>
                  <a:pt x="1367107" y="83969"/>
                  <a:pt x="1375114" y="86471"/>
                  <a:pt x="1381274" y="90586"/>
                </a:cubicBezTo>
                <a:cubicBezTo>
                  <a:pt x="1384487" y="92720"/>
                  <a:pt x="1390424" y="93936"/>
                  <a:pt x="1399086" y="94234"/>
                </a:cubicBezTo>
                <a:cubicBezTo>
                  <a:pt x="1407747" y="94533"/>
                  <a:pt x="1413094" y="93869"/>
                  <a:pt x="1415126" y="92243"/>
                </a:cubicBezTo>
                <a:cubicBezTo>
                  <a:pt x="1421336" y="88522"/>
                  <a:pt x="1431890" y="86278"/>
                  <a:pt x="1446787" y="85509"/>
                </a:cubicBezTo>
                <a:cubicBezTo>
                  <a:pt x="1461684" y="84741"/>
                  <a:pt x="1469786" y="83703"/>
                  <a:pt x="1471095" y="82395"/>
                </a:cubicBezTo>
                <a:cubicBezTo>
                  <a:pt x="1476454" y="77035"/>
                  <a:pt x="1482963" y="74355"/>
                  <a:pt x="1490621" y="74355"/>
                </a:cubicBezTo>
                <a:cubicBezTo>
                  <a:pt x="1490100" y="74355"/>
                  <a:pt x="1490405" y="73225"/>
                  <a:pt x="1491535" y="70964"/>
                </a:cubicBezTo>
                <a:cubicBezTo>
                  <a:pt x="1495282" y="63472"/>
                  <a:pt x="1501054" y="56347"/>
                  <a:pt x="1508852" y="49590"/>
                </a:cubicBezTo>
                <a:cubicBezTo>
                  <a:pt x="1517856" y="42161"/>
                  <a:pt x="1524514" y="39107"/>
                  <a:pt x="1528826" y="40427"/>
                </a:cubicBezTo>
                <a:close/>
                <a:moveTo>
                  <a:pt x="2281320" y="8566"/>
                </a:moveTo>
                <a:cubicBezTo>
                  <a:pt x="2295486" y="9185"/>
                  <a:pt x="2302569" y="15234"/>
                  <a:pt x="2302569" y="26711"/>
                </a:cubicBezTo>
                <a:cubicBezTo>
                  <a:pt x="2302569" y="25581"/>
                  <a:pt x="2303814" y="26260"/>
                  <a:pt x="2306303" y="28750"/>
                </a:cubicBezTo>
                <a:cubicBezTo>
                  <a:pt x="2308792" y="31239"/>
                  <a:pt x="2309465" y="32483"/>
                  <a:pt x="2308322" y="32483"/>
                </a:cubicBezTo>
                <a:cubicBezTo>
                  <a:pt x="2316920" y="32483"/>
                  <a:pt x="2321752" y="34344"/>
                  <a:pt x="2322819" y="38065"/>
                </a:cubicBezTo>
                <a:cubicBezTo>
                  <a:pt x="2323886" y="41786"/>
                  <a:pt x="2325077" y="43863"/>
                  <a:pt x="2326391" y="44295"/>
                </a:cubicBezTo>
                <a:cubicBezTo>
                  <a:pt x="2327705" y="44726"/>
                  <a:pt x="2331839" y="48155"/>
                  <a:pt x="2338793" y="54581"/>
                </a:cubicBezTo>
                <a:cubicBezTo>
                  <a:pt x="2345746" y="61008"/>
                  <a:pt x="2349222" y="70904"/>
                  <a:pt x="2349222" y="84271"/>
                </a:cubicBezTo>
                <a:cubicBezTo>
                  <a:pt x="2349222" y="97638"/>
                  <a:pt x="2345673" y="107147"/>
                  <a:pt x="2338573" y="112798"/>
                </a:cubicBezTo>
                <a:cubicBezTo>
                  <a:pt x="2335894" y="114894"/>
                  <a:pt x="2333005" y="118723"/>
                  <a:pt x="2329906" y="124285"/>
                </a:cubicBezTo>
                <a:cubicBezTo>
                  <a:pt x="2327632" y="128159"/>
                  <a:pt x="2326909" y="130439"/>
                  <a:pt x="2327734" y="131124"/>
                </a:cubicBezTo>
                <a:cubicBezTo>
                  <a:pt x="2329868" y="135404"/>
                  <a:pt x="2331988" y="152933"/>
                  <a:pt x="2334097" y="183712"/>
                </a:cubicBezTo>
                <a:cubicBezTo>
                  <a:pt x="2336205" y="214490"/>
                  <a:pt x="2337259" y="241100"/>
                  <a:pt x="2337259" y="263541"/>
                </a:cubicBezTo>
                <a:cubicBezTo>
                  <a:pt x="2337259" y="300168"/>
                  <a:pt x="2333551" y="322717"/>
                  <a:pt x="2326134" y="331188"/>
                </a:cubicBezTo>
                <a:cubicBezTo>
                  <a:pt x="2326070" y="331264"/>
                  <a:pt x="2325727" y="335340"/>
                  <a:pt x="2325105" y="343418"/>
                </a:cubicBezTo>
                <a:cubicBezTo>
                  <a:pt x="2324089" y="357718"/>
                  <a:pt x="2322121" y="366328"/>
                  <a:pt x="2319200" y="369249"/>
                </a:cubicBezTo>
                <a:cubicBezTo>
                  <a:pt x="2316279" y="372170"/>
                  <a:pt x="2313240" y="377047"/>
                  <a:pt x="2310084" y="383880"/>
                </a:cubicBezTo>
                <a:cubicBezTo>
                  <a:pt x="2308506" y="387296"/>
                  <a:pt x="2306375" y="389858"/>
                  <a:pt x="2303690" y="391567"/>
                </a:cubicBezTo>
                <a:lnTo>
                  <a:pt x="2299092" y="392780"/>
                </a:lnTo>
                <a:lnTo>
                  <a:pt x="2295070" y="399103"/>
                </a:lnTo>
                <a:cubicBezTo>
                  <a:pt x="2292332" y="401245"/>
                  <a:pt x="2288669" y="402676"/>
                  <a:pt x="2284081" y="403397"/>
                </a:cubicBezTo>
                <a:cubicBezTo>
                  <a:pt x="2274905" y="404838"/>
                  <a:pt x="2269174" y="406511"/>
                  <a:pt x="2266888" y="408416"/>
                </a:cubicBezTo>
                <a:cubicBezTo>
                  <a:pt x="2260894" y="414411"/>
                  <a:pt x="2254271" y="417992"/>
                  <a:pt x="2247019" y="419160"/>
                </a:cubicBezTo>
                <a:cubicBezTo>
                  <a:pt x="2241431" y="420011"/>
                  <a:pt x="2234637" y="419633"/>
                  <a:pt x="2226636" y="418027"/>
                </a:cubicBezTo>
                <a:cubicBezTo>
                  <a:pt x="2218635" y="416420"/>
                  <a:pt x="2212812" y="412880"/>
                  <a:pt x="2209167" y="407407"/>
                </a:cubicBezTo>
                <a:cubicBezTo>
                  <a:pt x="2207338" y="403444"/>
                  <a:pt x="2206824" y="394326"/>
                  <a:pt x="2207624" y="380051"/>
                </a:cubicBezTo>
                <a:cubicBezTo>
                  <a:pt x="2208024" y="374260"/>
                  <a:pt x="2208224" y="369272"/>
                  <a:pt x="2208224" y="365087"/>
                </a:cubicBezTo>
                <a:lnTo>
                  <a:pt x="2207679" y="355878"/>
                </a:lnTo>
                <a:lnTo>
                  <a:pt x="2198937" y="357057"/>
                </a:lnTo>
                <a:cubicBezTo>
                  <a:pt x="2187901" y="357057"/>
                  <a:pt x="2181373" y="357680"/>
                  <a:pt x="2179354" y="358924"/>
                </a:cubicBezTo>
                <a:cubicBezTo>
                  <a:pt x="2173537" y="362468"/>
                  <a:pt x="2168286" y="364239"/>
                  <a:pt x="2163599" y="364239"/>
                </a:cubicBezTo>
                <a:lnTo>
                  <a:pt x="2158511" y="366053"/>
                </a:lnTo>
                <a:lnTo>
                  <a:pt x="2160589" y="371078"/>
                </a:lnTo>
                <a:cubicBezTo>
                  <a:pt x="2160564" y="371002"/>
                  <a:pt x="2161358" y="370964"/>
                  <a:pt x="2162971" y="370964"/>
                </a:cubicBezTo>
                <a:cubicBezTo>
                  <a:pt x="2164583" y="370964"/>
                  <a:pt x="2166323" y="372824"/>
                  <a:pt x="2168190" y="376546"/>
                </a:cubicBezTo>
                <a:cubicBezTo>
                  <a:pt x="2170057" y="380267"/>
                  <a:pt x="2170311" y="381994"/>
                  <a:pt x="2168952" y="381727"/>
                </a:cubicBezTo>
                <a:cubicBezTo>
                  <a:pt x="2176166" y="381727"/>
                  <a:pt x="2180903" y="384061"/>
                  <a:pt x="2183164" y="388728"/>
                </a:cubicBezTo>
                <a:cubicBezTo>
                  <a:pt x="2185424" y="393395"/>
                  <a:pt x="2186053" y="400720"/>
                  <a:pt x="2185050" y="410702"/>
                </a:cubicBezTo>
                <a:cubicBezTo>
                  <a:pt x="2184084" y="422462"/>
                  <a:pt x="2181335" y="430597"/>
                  <a:pt x="2176801" y="435105"/>
                </a:cubicBezTo>
                <a:cubicBezTo>
                  <a:pt x="2175328" y="436312"/>
                  <a:pt x="2175499" y="441671"/>
                  <a:pt x="2177315" y="451183"/>
                </a:cubicBezTo>
                <a:cubicBezTo>
                  <a:pt x="2179131" y="460696"/>
                  <a:pt x="2178947" y="465452"/>
                  <a:pt x="2176763" y="465452"/>
                </a:cubicBezTo>
                <a:cubicBezTo>
                  <a:pt x="2181894" y="465452"/>
                  <a:pt x="2187126" y="468119"/>
                  <a:pt x="2192460" y="473453"/>
                </a:cubicBezTo>
                <a:cubicBezTo>
                  <a:pt x="2192777" y="473707"/>
                  <a:pt x="2198677" y="473834"/>
                  <a:pt x="2210157" y="473834"/>
                </a:cubicBezTo>
                <a:cubicBezTo>
                  <a:pt x="2221638" y="473834"/>
                  <a:pt x="2228750" y="472735"/>
                  <a:pt x="2231493" y="470538"/>
                </a:cubicBezTo>
                <a:cubicBezTo>
                  <a:pt x="2236612" y="467109"/>
                  <a:pt x="2241869" y="464601"/>
                  <a:pt x="2247267" y="463013"/>
                </a:cubicBezTo>
                <a:cubicBezTo>
                  <a:pt x="2252664" y="461426"/>
                  <a:pt x="2255268" y="460924"/>
                  <a:pt x="2255077" y="461508"/>
                </a:cubicBezTo>
                <a:cubicBezTo>
                  <a:pt x="2257554" y="456568"/>
                  <a:pt x="2263942" y="452815"/>
                  <a:pt x="2274242" y="450250"/>
                </a:cubicBezTo>
                <a:cubicBezTo>
                  <a:pt x="2276096" y="449551"/>
                  <a:pt x="2277401" y="448250"/>
                  <a:pt x="2278156" y="446345"/>
                </a:cubicBezTo>
                <a:cubicBezTo>
                  <a:pt x="2278912" y="444440"/>
                  <a:pt x="2284852" y="441106"/>
                  <a:pt x="2295978" y="436343"/>
                </a:cubicBezTo>
                <a:cubicBezTo>
                  <a:pt x="2308728" y="430400"/>
                  <a:pt x="2315847" y="426184"/>
                  <a:pt x="2317333" y="423694"/>
                </a:cubicBezTo>
                <a:cubicBezTo>
                  <a:pt x="2318819" y="421205"/>
                  <a:pt x="2323765" y="419256"/>
                  <a:pt x="2332173" y="417846"/>
                </a:cubicBezTo>
                <a:cubicBezTo>
                  <a:pt x="2341469" y="415281"/>
                  <a:pt x="2350397" y="417528"/>
                  <a:pt x="2358957" y="424590"/>
                </a:cubicBezTo>
                <a:cubicBezTo>
                  <a:pt x="2368444" y="431689"/>
                  <a:pt x="2377340" y="440312"/>
                  <a:pt x="2385646" y="450460"/>
                </a:cubicBezTo>
                <a:cubicBezTo>
                  <a:pt x="2386141" y="451221"/>
                  <a:pt x="2387202" y="452009"/>
                  <a:pt x="2388827" y="452822"/>
                </a:cubicBezTo>
                <a:cubicBezTo>
                  <a:pt x="2404639" y="463680"/>
                  <a:pt x="2413300" y="472323"/>
                  <a:pt x="2414812" y="478749"/>
                </a:cubicBezTo>
                <a:cubicBezTo>
                  <a:pt x="2414939" y="480387"/>
                  <a:pt x="2415002" y="482908"/>
                  <a:pt x="2415002" y="486312"/>
                </a:cubicBezTo>
                <a:cubicBezTo>
                  <a:pt x="2415802" y="496586"/>
                  <a:pt x="2413535" y="503647"/>
                  <a:pt x="2408201" y="507495"/>
                </a:cubicBezTo>
                <a:cubicBezTo>
                  <a:pt x="2408404" y="507292"/>
                  <a:pt x="2408290" y="507832"/>
                  <a:pt x="2407858" y="509114"/>
                </a:cubicBezTo>
                <a:cubicBezTo>
                  <a:pt x="2403756" y="516976"/>
                  <a:pt x="2391723" y="520481"/>
                  <a:pt x="2371759" y="519630"/>
                </a:cubicBezTo>
                <a:cubicBezTo>
                  <a:pt x="2326267" y="516366"/>
                  <a:pt x="2301286" y="513623"/>
                  <a:pt x="2296816" y="511400"/>
                </a:cubicBezTo>
                <a:cubicBezTo>
                  <a:pt x="2296740" y="511362"/>
                  <a:pt x="2293114" y="511343"/>
                  <a:pt x="2285938" y="511343"/>
                </a:cubicBezTo>
                <a:cubicBezTo>
                  <a:pt x="2278763" y="511343"/>
                  <a:pt x="2275569" y="510950"/>
                  <a:pt x="2276356" y="510162"/>
                </a:cubicBezTo>
                <a:cubicBezTo>
                  <a:pt x="2273194" y="516538"/>
                  <a:pt x="2262320" y="519725"/>
                  <a:pt x="2243733" y="519725"/>
                </a:cubicBezTo>
                <a:cubicBezTo>
                  <a:pt x="2225147" y="519725"/>
                  <a:pt x="2213612" y="516722"/>
                  <a:pt x="2209129" y="510715"/>
                </a:cubicBezTo>
                <a:cubicBezTo>
                  <a:pt x="2206982" y="507146"/>
                  <a:pt x="2204347" y="506974"/>
                  <a:pt x="2201223" y="510200"/>
                </a:cubicBezTo>
                <a:cubicBezTo>
                  <a:pt x="2196118" y="512562"/>
                  <a:pt x="2189393" y="513344"/>
                  <a:pt x="2181049" y="512543"/>
                </a:cubicBezTo>
                <a:cubicBezTo>
                  <a:pt x="2176877" y="512143"/>
                  <a:pt x="2173981" y="511543"/>
                  <a:pt x="2172362" y="510743"/>
                </a:cubicBezTo>
                <a:lnTo>
                  <a:pt x="2171242" y="509716"/>
                </a:lnTo>
                <a:lnTo>
                  <a:pt x="2171212" y="510362"/>
                </a:lnTo>
                <a:cubicBezTo>
                  <a:pt x="2171188" y="514753"/>
                  <a:pt x="2171457" y="524459"/>
                  <a:pt x="2172019" y="539480"/>
                </a:cubicBezTo>
                <a:cubicBezTo>
                  <a:pt x="2172832" y="563597"/>
                  <a:pt x="2172769" y="579479"/>
                  <a:pt x="2171829" y="587124"/>
                </a:cubicBezTo>
                <a:cubicBezTo>
                  <a:pt x="2170483" y="591214"/>
                  <a:pt x="2170229" y="593912"/>
                  <a:pt x="2171067" y="595220"/>
                </a:cubicBezTo>
                <a:cubicBezTo>
                  <a:pt x="2173416" y="599932"/>
                  <a:pt x="2174591" y="605345"/>
                  <a:pt x="2174591" y="611461"/>
                </a:cubicBezTo>
                <a:cubicBezTo>
                  <a:pt x="2174591" y="617576"/>
                  <a:pt x="2174185" y="620227"/>
                  <a:pt x="2173372" y="619414"/>
                </a:cubicBezTo>
                <a:cubicBezTo>
                  <a:pt x="2173156" y="619198"/>
                  <a:pt x="2176928" y="619363"/>
                  <a:pt x="2184688" y="619909"/>
                </a:cubicBezTo>
                <a:cubicBezTo>
                  <a:pt x="2192041" y="619782"/>
                  <a:pt x="2197394" y="618773"/>
                  <a:pt x="2200747" y="616880"/>
                </a:cubicBezTo>
                <a:cubicBezTo>
                  <a:pt x="2204100" y="614988"/>
                  <a:pt x="2212281" y="613848"/>
                  <a:pt x="2225293" y="613461"/>
                </a:cubicBezTo>
                <a:cubicBezTo>
                  <a:pt x="2238304" y="613073"/>
                  <a:pt x="2247521" y="610765"/>
                  <a:pt x="2252944" y="606536"/>
                </a:cubicBezTo>
                <a:cubicBezTo>
                  <a:pt x="2259497" y="602167"/>
                  <a:pt x="2264863" y="597894"/>
                  <a:pt x="2269041" y="593715"/>
                </a:cubicBezTo>
                <a:cubicBezTo>
                  <a:pt x="2273219" y="589537"/>
                  <a:pt x="2277937" y="587448"/>
                  <a:pt x="2283195" y="587448"/>
                </a:cubicBezTo>
                <a:cubicBezTo>
                  <a:pt x="2280033" y="587448"/>
                  <a:pt x="2279449" y="585854"/>
                  <a:pt x="2281442" y="582667"/>
                </a:cubicBezTo>
                <a:cubicBezTo>
                  <a:pt x="2283436" y="579479"/>
                  <a:pt x="2285526" y="577885"/>
                  <a:pt x="2287710" y="577885"/>
                </a:cubicBezTo>
                <a:cubicBezTo>
                  <a:pt x="2289894" y="577885"/>
                  <a:pt x="2291133" y="577752"/>
                  <a:pt x="2291425" y="577485"/>
                </a:cubicBezTo>
                <a:cubicBezTo>
                  <a:pt x="2296568" y="571160"/>
                  <a:pt x="2303560" y="567363"/>
                  <a:pt x="2312399" y="566093"/>
                </a:cubicBezTo>
                <a:cubicBezTo>
                  <a:pt x="2322521" y="564366"/>
                  <a:pt x="2330988" y="567287"/>
                  <a:pt x="2337802" y="574856"/>
                </a:cubicBezTo>
                <a:cubicBezTo>
                  <a:pt x="2341209" y="578641"/>
                  <a:pt x="2343764" y="582198"/>
                  <a:pt x="2345467" y="585529"/>
                </a:cubicBezTo>
                <a:lnTo>
                  <a:pt x="2346697" y="590011"/>
                </a:lnTo>
                <a:lnTo>
                  <a:pt x="2348332" y="590587"/>
                </a:lnTo>
                <a:cubicBezTo>
                  <a:pt x="2351707" y="592679"/>
                  <a:pt x="2355483" y="595817"/>
                  <a:pt x="2359662" y="600002"/>
                </a:cubicBezTo>
                <a:cubicBezTo>
                  <a:pt x="2367053" y="606327"/>
                  <a:pt x="2370749" y="614569"/>
                  <a:pt x="2370749" y="624729"/>
                </a:cubicBezTo>
                <a:cubicBezTo>
                  <a:pt x="2370749" y="637022"/>
                  <a:pt x="2367117" y="644369"/>
                  <a:pt x="2359852" y="646770"/>
                </a:cubicBezTo>
                <a:cubicBezTo>
                  <a:pt x="2361008" y="646198"/>
                  <a:pt x="2361414" y="646249"/>
                  <a:pt x="2361071" y="646922"/>
                </a:cubicBezTo>
                <a:cubicBezTo>
                  <a:pt x="2360119" y="649805"/>
                  <a:pt x="2358131" y="653259"/>
                  <a:pt x="2355109" y="657285"/>
                </a:cubicBezTo>
                <a:cubicBezTo>
                  <a:pt x="2348911" y="663648"/>
                  <a:pt x="2340282" y="665420"/>
                  <a:pt x="2329220" y="662600"/>
                </a:cubicBezTo>
                <a:cubicBezTo>
                  <a:pt x="2323327" y="660632"/>
                  <a:pt x="2306373" y="659648"/>
                  <a:pt x="2278356" y="659648"/>
                </a:cubicBezTo>
                <a:cubicBezTo>
                  <a:pt x="2250340" y="659648"/>
                  <a:pt x="2234129" y="660479"/>
                  <a:pt x="2229722" y="662143"/>
                </a:cubicBezTo>
                <a:cubicBezTo>
                  <a:pt x="2219498" y="665267"/>
                  <a:pt x="2211167" y="665058"/>
                  <a:pt x="2204728" y="661514"/>
                </a:cubicBezTo>
                <a:cubicBezTo>
                  <a:pt x="2203471" y="660879"/>
                  <a:pt x="2203264" y="660409"/>
                  <a:pt x="2204109" y="660105"/>
                </a:cubicBezTo>
                <a:cubicBezTo>
                  <a:pt x="2204954" y="659800"/>
                  <a:pt x="2205890" y="658511"/>
                  <a:pt x="2206919" y="656238"/>
                </a:cubicBezTo>
                <a:cubicBezTo>
                  <a:pt x="2204239" y="661572"/>
                  <a:pt x="2198454" y="665166"/>
                  <a:pt x="2189564" y="667020"/>
                </a:cubicBezTo>
                <a:cubicBezTo>
                  <a:pt x="2180674" y="668874"/>
                  <a:pt x="2176229" y="669795"/>
                  <a:pt x="2176229" y="669782"/>
                </a:cubicBezTo>
                <a:cubicBezTo>
                  <a:pt x="2173550" y="675141"/>
                  <a:pt x="2173340" y="698624"/>
                  <a:pt x="2175601" y="740229"/>
                </a:cubicBezTo>
                <a:cubicBezTo>
                  <a:pt x="2176350" y="754491"/>
                  <a:pt x="2176906" y="762248"/>
                  <a:pt x="2177268" y="763499"/>
                </a:cubicBezTo>
                <a:cubicBezTo>
                  <a:pt x="2177630" y="764750"/>
                  <a:pt x="2177645" y="765273"/>
                  <a:pt x="2177315" y="765070"/>
                </a:cubicBezTo>
                <a:cubicBezTo>
                  <a:pt x="2178115" y="765464"/>
                  <a:pt x="2182144" y="765661"/>
                  <a:pt x="2189402" y="765661"/>
                </a:cubicBezTo>
                <a:cubicBezTo>
                  <a:pt x="2196660" y="765661"/>
                  <a:pt x="2202188" y="768512"/>
                  <a:pt x="2205985" y="774214"/>
                </a:cubicBezTo>
                <a:cubicBezTo>
                  <a:pt x="2205287" y="772487"/>
                  <a:pt x="2209986" y="771712"/>
                  <a:pt x="2220082" y="771890"/>
                </a:cubicBezTo>
                <a:cubicBezTo>
                  <a:pt x="2245902" y="768525"/>
                  <a:pt x="2264844" y="768525"/>
                  <a:pt x="2276909" y="771890"/>
                </a:cubicBezTo>
                <a:cubicBezTo>
                  <a:pt x="2281582" y="771712"/>
                  <a:pt x="2290783" y="769807"/>
                  <a:pt x="2304512" y="766175"/>
                </a:cubicBezTo>
                <a:cubicBezTo>
                  <a:pt x="2317517" y="762060"/>
                  <a:pt x="2325061" y="758962"/>
                  <a:pt x="2327143" y="756879"/>
                </a:cubicBezTo>
                <a:cubicBezTo>
                  <a:pt x="2329226" y="754796"/>
                  <a:pt x="2332884" y="753113"/>
                  <a:pt x="2338116" y="751830"/>
                </a:cubicBezTo>
                <a:cubicBezTo>
                  <a:pt x="2340796" y="750751"/>
                  <a:pt x="2344079" y="749094"/>
                  <a:pt x="2347965" y="746858"/>
                </a:cubicBezTo>
                <a:cubicBezTo>
                  <a:pt x="2351731" y="744172"/>
                  <a:pt x="2355533" y="742018"/>
                  <a:pt x="2359371" y="740396"/>
                </a:cubicBezTo>
                <a:lnTo>
                  <a:pt x="2370681" y="737213"/>
                </a:lnTo>
                <a:lnTo>
                  <a:pt x="2372944" y="734038"/>
                </a:lnTo>
                <a:cubicBezTo>
                  <a:pt x="2374229" y="732854"/>
                  <a:pt x="2375834" y="731836"/>
                  <a:pt x="2377761" y="730985"/>
                </a:cubicBezTo>
                <a:lnTo>
                  <a:pt x="2380722" y="730083"/>
                </a:lnTo>
                <a:lnTo>
                  <a:pt x="2380991" y="728630"/>
                </a:lnTo>
                <a:cubicBezTo>
                  <a:pt x="2381748" y="726758"/>
                  <a:pt x="2382884" y="725065"/>
                  <a:pt x="2384398" y="723551"/>
                </a:cubicBezTo>
                <a:cubicBezTo>
                  <a:pt x="2387427" y="720522"/>
                  <a:pt x="2390932" y="718010"/>
                  <a:pt x="2394914" y="716016"/>
                </a:cubicBezTo>
                <a:cubicBezTo>
                  <a:pt x="2398895" y="714023"/>
                  <a:pt x="2403121" y="713026"/>
                  <a:pt x="2407592" y="713026"/>
                </a:cubicBezTo>
                <a:cubicBezTo>
                  <a:pt x="2414729" y="713026"/>
                  <a:pt x="2421933" y="715343"/>
                  <a:pt x="2429204" y="719979"/>
                </a:cubicBezTo>
                <a:cubicBezTo>
                  <a:pt x="2436475" y="724614"/>
                  <a:pt x="2440110" y="729942"/>
                  <a:pt x="2440110" y="735962"/>
                </a:cubicBezTo>
                <a:cubicBezTo>
                  <a:pt x="2440110" y="736165"/>
                  <a:pt x="2442002" y="737886"/>
                  <a:pt x="2445787" y="741124"/>
                </a:cubicBezTo>
                <a:cubicBezTo>
                  <a:pt x="2453166" y="748528"/>
                  <a:pt x="2456855" y="753983"/>
                  <a:pt x="2456855" y="757488"/>
                </a:cubicBezTo>
                <a:cubicBezTo>
                  <a:pt x="2456855" y="754440"/>
                  <a:pt x="2456245" y="752669"/>
                  <a:pt x="2455026" y="752173"/>
                </a:cubicBezTo>
                <a:cubicBezTo>
                  <a:pt x="2467853" y="757304"/>
                  <a:pt x="2474781" y="770010"/>
                  <a:pt x="2475810" y="790292"/>
                </a:cubicBezTo>
                <a:cubicBezTo>
                  <a:pt x="2476737" y="807691"/>
                  <a:pt x="2473206" y="817775"/>
                  <a:pt x="2465218" y="820544"/>
                </a:cubicBezTo>
                <a:cubicBezTo>
                  <a:pt x="2463389" y="821153"/>
                  <a:pt x="2460309" y="822760"/>
                  <a:pt x="2455979" y="825363"/>
                </a:cubicBezTo>
                <a:cubicBezTo>
                  <a:pt x="2448346" y="827319"/>
                  <a:pt x="2443066" y="827300"/>
                  <a:pt x="2440139" y="825306"/>
                </a:cubicBezTo>
                <a:cubicBezTo>
                  <a:pt x="2437211" y="823312"/>
                  <a:pt x="2434351" y="822316"/>
                  <a:pt x="2431557" y="822316"/>
                </a:cubicBezTo>
                <a:cubicBezTo>
                  <a:pt x="2428762" y="822316"/>
                  <a:pt x="2425902" y="820849"/>
                  <a:pt x="2422974" y="817915"/>
                </a:cubicBezTo>
                <a:cubicBezTo>
                  <a:pt x="2420047" y="814981"/>
                  <a:pt x="2415732" y="813260"/>
                  <a:pt x="2410030" y="812752"/>
                </a:cubicBezTo>
                <a:cubicBezTo>
                  <a:pt x="2398790" y="811813"/>
                  <a:pt x="2390955" y="810231"/>
                  <a:pt x="2386522" y="808009"/>
                </a:cubicBezTo>
                <a:cubicBezTo>
                  <a:pt x="2386954" y="807183"/>
                  <a:pt x="2386846" y="807456"/>
                  <a:pt x="2386198" y="808828"/>
                </a:cubicBezTo>
                <a:cubicBezTo>
                  <a:pt x="2377359" y="812232"/>
                  <a:pt x="2367015" y="813108"/>
                  <a:pt x="2355166" y="811457"/>
                </a:cubicBezTo>
                <a:cubicBezTo>
                  <a:pt x="2348029" y="809920"/>
                  <a:pt x="2340596" y="809844"/>
                  <a:pt x="2332868" y="811228"/>
                </a:cubicBezTo>
                <a:cubicBezTo>
                  <a:pt x="2325140" y="812613"/>
                  <a:pt x="2321009" y="813571"/>
                  <a:pt x="2320476" y="814105"/>
                </a:cubicBezTo>
                <a:cubicBezTo>
                  <a:pt x="2315802" y="818779"/>
                  <a:pt x="2293685" y="821115"/>
                  <a:pt x="2254125" y="821115"/>
                </a:cubicBezTo>
                <a:cubicBezTo>
                  <a:pt x="2198943" y="820239"/>
                  <a:pt x="2169473" y="816023"/>
                  <a:pt x="2165714" y="808466"/>
                </a:cubicBezTo>
                <a:cubicBezTo>
                  <a:pt x="2167225" y="811324"/>
                  <a:pt x="2163402" y="812937"/>
                  <a:pt x="2154246" y="813305"/>
                </a:cubicBezTo>
                <a:cubicBezTo>
                  <a:pt x="2145089" y="813673"/>
                  <a:pt x="2139209" y="814511"/>
                  <a:pt x="2136605" y="815819"/>
                </a:cubicBezTo>
                <a:cubicBezTo>
                  <a:pt x="2132046" y="818550"/>
                  <a:pt x="2124712" y="819915"/>
                  <a:pt x="2114603" y="819915"/>
                </a:cubicBezTo>
                <a:cubicBezTo>
                  <a:pt x="2104493" y="819915"/>
                  <a:pt x="2097464" y="816943"/>
                  <a:pt x="2093514" y="811000"/>
                </a:cubicBezTo>
                <a:cubicBezTo>
                  <a:pt x="2094302" y="812168"/>
                  <a:pt x="2091886" y="812752"/>
                  <a:pt x="2086266" y="812752"/>
                </a:cubicBezTo>
                <a:cubicBezTo>
                  <a:pt x="2080646" y="812752"/>
                  <a:pt x="2077785" y="812803"/>
                  <a:pt x="2077684" y="812905"/>
                </a:cubicBezTo>
                <a:cubicBezTo>
                  <a:pt x="2073010" y="817578"/>
                  <a:pt x="2066565" y="819915"/>
                  <a:pt x="2058348" y="819915"/>
                </a:cubicBezTo>
                <a:cubicBezTo>
                  <a:pt x="2046512" y="819915"/>
                  <a:pt x="2024712" y="820315"/>
                  <a:pt x="1992949" y="821115"/>
                </a:cubicBezTo>
                <a:cubicBezTo>
                  <a:pt x="1954456" y="822665"/>
                  <a:pt x="1931329" y="824633"/>
                  <a:pt x="1923569" y="827021"/>
                </a:cubicBezTo>
                <a:cubicBezTo>
                  <a:pt x="1901852" y="832660"/>
                  <a:pt x="1881227" y="833879"/>
                  <a:pt x="1861695" y="830678"/>
                </a:cubicBezTo>
                <a:cubicBezTo>
                  <a:pt x="1857631" y="829091"/>
                  <a:pt x="1852564" y="829764"/>
                  <a:pt x="1846493" y="832698"/>
                </a:cubicBezTo>
                <a:cubicBezTo>
                  <a:pt x="1836663" y="835339"/>
                  <a:pt x="1823690" y="835466"/>
                  <a:pt x="1807574" y="833079"/>
                </a:cubicBezTo>
                <a:cubicBezTo>
                  <a:pt x="1793274" y="830691"/>
                  <a:pt x="1782790" y="829891"/>
                  <a:pt x="1776122" y="830678"/>
                </a:cubicBezTo>
                <a:cubicBezTo>
                  <a:pt x="1758342" y="832279"/>
                  <a:pt x="1745363" y="829866"/>
                  <a:pt x="1737184" y="823439"/>
                </a:cubicBezTo>
                <a:cubicBezTo>
                  <a:pt x="1736435" y="822690"/>
                  <a:pt x="1735482" y="822316"/>
                  <a:pt x="1734327" y="822316"/>
                </a:cubicBezTo>
                <a:cubicBezTo>
                  <a:pt x="1725691" y="819420"/>
                  <a:pt x="1721084" y="813121"/>
                  <a:pt x="1720506" y="803418"/>
                </a:cubicBezTo>
                <a:cubicBezTo>
                  <a:pt x="1719928" y="793715"/>
                  <a:pt x="1720464" y="787092"/>
                  <a:pt x="1722115" y="783549"/>
                </a:cubicBezTo>
                <a:cubicBezTo>
                  <a:pt x="1726319" y="777199"/>
                  <a:pt x="1773093" y="774024"/>
                  <a:pt x="1862438" y="774024"/>
                </a:cubicBezTo>
                <a:cubicBezTo>
                  <a:pt x="1928122" y="773363"/>
                  <a:pt x="1964673" y="772570"/>
                  <a:pt x="1972090" y="771642"/>
                </a:cubicBezTo>
                <a:cubicBezTo>
                  <a:pt x="1973575" y="771642"/>
                  <a:pt x="1988962" y="772100"/>
                  <a:pt x="2018248" y="773014"/>
                </a:cubicBezTo>
                <a:lnTo>
                  <a:pt x="2050557" y="774005"/>
                </a:lnTo>
                <a:lnTo>
                  <a:pt x="2053605" y="770690"/>
                </a:lnTo>
                <a:cubicBezTo>
                  <a:pt x="2055179" y="768315"/>
                  <a:pt x="2056526" y="761854"/>
                  <a:pt x="2057643" y="751307"/>
                </a:cubicBezTo>
                <a:cubicBezTo>
                  <a:pt x="2058761" y="740759"/>
                  <a:pt x="2058519" y="731650"/>
                  <a:pt x="2056919" y="723979"/>
                </a:cubicBezTo>
                <a:cubicBezTo>
                  <a:pt x="2055729" y="712159"/>
                  <a:pt x="2058199" y="702317"/>
                  <a:pt x="2064331" y="694454"/>
                </a:cubicBezTo>
                <a:lnTo>
                  <a:pt x="2071465" y="687465"/>
                </a:lnTo>
                <a:lnTo>
                  <a:pt x="2070311" y="684170"/>
                </a:lnTo>
                <a:cubicBezTo>
                  <a:pt x="2069854" y="682973"/>
                  <a:pt x="2069568" y="682374"/>
                  <a:pt x="2069454" y="682374"/>
                </a:cubicBezTo>
                <a:cubicBezTo>
                  <a:pt x="2060297" y="677815"/>
                  <a:pt x="2055719" y="674732"/>
                  <a:pt x="2055719" y="673125"/>
                </a:cubicBezTo>
                <a:cubicBezTo>
                  <a:pt x="2055719" y="671519"/>
                  <a:pt x="2055827" y="670770"/>
                  <a:pt x="2056043" y="670878"/>
                </a:cubicBezTo>
                <a:cubicBezTo>
                  <a:pt x="2056259" y="670985"/>
                  <a:pt x="2055084" y="670738"/>
                  <a:pt x="2052519" y="670135"/>
                </a:cubicBezTo>
                <a:cubicBezTo>
                  <a:pt x="2049953" y="669531"/>
                  <a:pt x="2047477" y="669560"/>
                  <a:pt x="2045089" y="670220"/>
                </a:cubicBezTo>
                <a:cubicBezTo>
                  <a:pt x="2040619" y="671122"/>
                  <a:pt x="2029678" y="671986"/>
                  <a:pt x="2012266" y="672811"/>
                </a:cubicBezTo>
                <a:cubicBezTo>
                  <a:pt x="2001242" y="673395"/>
                  <a:pt x="1994940" y="674862"/>
                  <a:pt x="1993359" y="677212"/>
                </a:cubicBezTo>
                <a:cubicBezTo>
                  <a:pt x="1991778" y="679561"/>
                  <a:pt x="1977874" y="681676"/>
                  <a:pt x="1951649" y="683555"/>
                </a:cubicBezTo>
                <a:cubicBezTo>
                  <a:pt x="1930719" y="684330"/>
                  <a:pt x="1916273" y="685136"/>
                  <a:pt x="1908310" y="685975"/>
                </a:cubicBezTo>
                <a:cubicBezTo>
                  <a:pt x="1907294" y="685975"/>
                  <a:pt x="1905405" y="686171"/>
                  <a:pt x="1902643" y="686565"/>
                </a:cubicBezTo>
                <a:cubicBezTo>
                  <a:pt x="1899881" y="686959"/>
                  <a:pt x="1897125" y="687356"/>
                  <a:pt x="1894375" y="687756"/>
                </a:cubicBezTo>
                <a:cubicBezTo>
                  <a:pt x="1891626" y="688156"/>
                  <a:pt x="1889254" y="688356"/>
                  <a:pt x="1887260" y="688356"/>
                </a:cubicBezTo>
                <a:lnTo>
                  <a:pt x="1866514" y="689556"/>
                </a:lnTo>
                <a:lnTo>
                  <a:pt x="1856532" y="668449"/>
                </a:lnTo>
                <a:lnTo>
                  <a:pt x="1849998" y="648522"/>
                </a:lnTo>
                <a:lnTo>
                  <a:pt x="1857847" y="636540"/>
                </a:lnTo>
                <a:cubicBezTo>
                  <a:pt x="1863816" y="630114"/>
                  <a:pt x="1872490" y="627764"/>
                  <a:pt x="1883869" y="629491"/>
                </a:cubicBezTo>
                <a:cubicBezTo>
                  <a:pt x="1895464" y="630152"/>
                  <a:pt x="1911923" y="629352"/>
                  <a:pt x="1933247" y="627091"/>
                </a:cubicBezTo>
                <a:cubicBezTo>
                  <a:pt x="1967841" y="621376"/>
                  <a:pt x="2000480" y="620976"/>
                  <a:pt x="2031164" y="625891"/>
                </a:cubicBezTo>
                <a:cubicBezTo>
                  <a:pt x="2041216" y="627021"/>
                  <a:pt x="2049001" y="627715"/>
                  <a:pt x="2054519" y="627972"/>
                </a:cubicBezTo>
                <a:lnTo>
                  <a:pt x="2060059" y="628021"/>
                </a:lnTo>
                <a:lnTo>
                  <a:pt x="2058748" y="622586"/>
                </a:lnTo>
                <a:cubicBezTo>
                  <a:pt x="2057529" y="612229"/>
                  <a:pt x="2056919" y="593811"/>
                  <a:pt x="2056919" y="567331"/>
                </a:cubicBezTo>
                <a:cubicBezTo>
                  <a:pt x="2056919" y="536788"/>
                  <a:pt x="2056316" y="520297"/>
                  <a:pt x="2055109" y="517858"/>
                </a:cubicBezTo>
                <a:cubicBezTo>
                  <a:pt x="2055363" y="519103"/>
                  <a:pt x="2047274" y="519725"/>
                  <a:pt x="2030840" y="519725"/>
                </a:cubicBezTo>
                <a:cubicBezTo>
                  <a:pt x="1982389" y="519725"/>
                  <a:pt x="1955662" y="517719"/>
                  <a:pt x="1950658" y="513706"/>
                </a:cubicBezTo>
                <a:lnTo>
                  <a:pt x="1950460" y="511622"/>
                </a:lnTo>
                <a:lnTo>
                  <a:pt x="1944234" y="517539"/>
                </a:lnTo>
                <a:cubicBezTo>
                  <a:pt x="1941570" y="518997"/>
                  <a:pt x="1938543" y="519725"/>
                  <a:pt x="1935152" y="519725"/>
                </a:cubicBezTo>
                <a:cubicBezTo>
                  <a:pt x="1937095" y="519725"/>
                  <a:pt x="1937942" y="519824"/>
                  <a:pt x="1937695" y="520021"/>
                </a:cubicBezTo>
                <a:cubicBezTo>
                  <a:pt x="1937447" y="520217"/>
                  <a:pt x="1936342" y="521297"/>
                  <a:pt x="1934380" y="523259"/>
                </a:cubicBezTo>
                <a:cubicBezTo>
                  <a:pt x="1932418" y="525221"/>
                  <a:pt x="1931297" y="526440"/>
                  <a:pt x="1931018" y="526917"/>
                </a:cubicBezTo>
                <a:cubicBezTo>
                  <a:pt x="1930738" y="527393"/>
                  <a:pt x="1930599" y="526907"/>
                  <a:pt x="1930599" y="525459"/>
                </a:cubicBezTo>
                <a:cubicBezTo>
                  <a:pt x="1930599" y="532355"/>
                  <a:pt x="1926960" y="538934"/>
                  <a:pt x="1919683" y="545195"/>
                </a:cubicBezTo>
                <a:cubicBezTo>
                  <a:pt x="1914286" y="549551"/>
                  <a:pt x="1909618" y="553393"/>
                  <a:pt x="1905681" y="556720"/>
                </a:cubicBezTo>
                <a:cubicBezTo>
                  <a:pt x="1900055" y="562347"/>
                  <a:pt x="1894734" y="565160"/>
                  <a:pt x="1889717" y="565160"/>
                </a:cubicBezTo>
                <a:cubicBezTo>
                  <a:pt x="1891546" y="565160"/>
                  <a:pt x="1891730" y="565890"/>
                  <a:pt x="1890270" y="567350"/>
                </a:cubicBezTo>
                <a:cubicBezTo>
                  <a:pt x="1888809" y="568811"/>
                  <a:pt x="1887393" y="570459"/>
                  <a:pt x="1886022" y="572294"/>
                </a:cubicBezTo>
                <a:cubicBezTo>
                  <a:pt x="1884650" y="574129"/>
                  <a:pt x="1883964" y="574069"/>
                  <a:pt x="1883964" y="572113"/>
                </a:cubicBezTo>
                <a:cubicBezTo>
                  <a:pt x="1883964" y="581854"/>
                  <a:pt x="1880176" y="587124"/>
                  <a:pt x="1872601" y="587924"/>
                </a:cubicBezTo>
                <a:cubicBezTo>
                  <a:pt x="1865025" y="588724"/>
                  <a:pt x="1861238" y="590515"/>
                  <a:pt x="1861238" y="593296"/>
                </a:cubicBezTo>
                <a:cubicBezTo>
                  <a:pt x="1861238" y="596078"/>
                  <a:pt x="1859117" y="597468"/>
                  <a:pt x="1854875" y="597468"/>
                </a:cubicBezTo>
                <a:cubicBezTo>
                  <a:pt x="1850633" y="597468"/>
                  <a:pt x="1845775" y="599596"/>
                  <a:pt x="1840302" y="603850"/>
                </a:cubicBezTo>
                <a:cubicBezTo>
                  <a:pt x="1835971" y="607698"/>
                  <a:pt x="1832142" y="610584"/>
                  <a:pt x="1828815" y="612508"/>
                </a:cubicBezTo>
                <a:lnTo>
                  <a:pt x="1827130" y="613082"/>
                </a:lnTo>
                <a:lnTo>
                  <a:pt x="1826793" y="614470"/>
                </a:lnTo>
                <a:cubicBezTo>
                  <a:pt x="1825356" y="616826"/>
                  <a:pt x="1823201" y="618582"/>
                  <a:pt x="1820328" y="619738"/>
                </a:cubicBezTo>
                <a:cubicBezTo>
                  <a:pt x="1814581" y="622049"/>
                  <a:pt x="1810666" y="624246"/>
                  <a:pt x="1808583" y="626329"/>
                </a:cubicBezTo>
                <a:cubicBezTo>
                  <a:pt x="1803745" y="631168"/>
                  <a:pt x="1798335" y="634184"/>
                  <a:pt x="1792353" y="635378"/>
                </a:cubicBezTo>
                <a:cubicBezTo>
                  <a:pt x="1786371" y="636572"/>
                  <a:pt x="1780237" y="640312"/>
                  <a:pt x="1773951" y="646598"/>
                </a:cubicBezTo>
                <a:cubicBezTo>
                  <a:pt x="1770083" y="650948"/>
                  <a:pt x="1766334" y="654210"/>
                  <a:pt x="1762702" y="656385"/>
                </a:cubicBezTo>
                <a:lnTo>
                  <a:pt x="1756358" y="658348"/>
                </a:lnTo>
                <a:lnTo>
                  <a:pt x="1752424" y="665744"/>
                </a:lnTo>
                <a:cubicBezTo>
                  <a:pt x="1749859" y="668068"/>
                  <a:pt x="1746582" y="669230"/>
                  <a:pt x="1742594" y="669230"/>
                </a:cubicBezTo>
                <a:cubicBezTo>
                  <a:pt x="1744245" y="669230"/>
                  <a:pt x="1742677" y="671420"/>
                  <a:pt x="1737889" y="675802"/>
                </a:cubicBezTo>
                <a:cubicBezTo>
                  <a:pt x="1733101" y="680183"/>
                  <a:pt x="1729837" y="682374"/>
                  <a:pt x="1728097" y="682374"/>
                </a:cubicBezTo>
                <a:cubicBezTo>
                  <a:pt x="1726357" y="682374"/>
                  <a:pt x="1724192" y="683447"/>
                  <a:pt x="1721601" y="685594"/>
                </a:cubicBezTo>
                <a:cubicBezTo>
                  <a:pt x="1714121" y="692007"/>
                  <a:pt x="1701713" y="695865"/>
                  <a:pt x="1684377" y="697166"/>
                </a:cubicBezTo>
                <a:cubicBezTo>
                  <a:pt x="1667042" y="698468"/>
                  <a:pt x="1654342" y="695900"/>
                  <a:pt x="1646277" y="689461"/>
                </a:cubicBezTo>
                <a:cubicBezTo>
                  <a:pt x="1642556" y="685765"/>
                  <a:pt x="1640696" y="680768"/>
                  <a:pt x="1640696" y="674468"/>
                </a:cubicBezTo>
                <a:cubicBezTo>
                  <a:pt x="1640696" y="668169"/>
                  <a:pt x="1644118" y="663883"/>
                  <a:pt x="1650964" y="661610"/>
                </a:cubicBezTo>
                <a:cubicBezTo>
                  <a:pt x="1652297" y="660937"/>
                  <a:pt x="1654593" y="658736"/>
                  <a:pt x="1657850" y="655009"/>
                </a:cubicBezTo>
                <a:cubicBezTo>
                  <a:pt x="1661108" y="651281"/>
                  <a:pt x="1666483" y="648795"/>
                  <a:pt x="1673976" y="647551"/>
                </a:cubicBezTo>
                <a:cubicBezTo>
                  <a:pt x="1675792" y="646954"/>
                  <a:pt x="1676853" y="646503"/>
                  <a:pt x="1677158" y="646198"/>
                </a:cubicBezTo>
                <a:cubicBezTo>
                  <a:pt x="1679977" y="640559"/>
                  <a:pt x="1685940" y="636978"/>
                  <a:pt x="1695045" y="635454"/>
                </a:cubicBezTo>
                <a:cubicBezTo>
                  <a:pt x="1696658" y="635187"/>
                  <a:pt x="1697649" y="634819"/>
                  <a:pt x="1698017" y="634349"/>
                </a:cubicBezTo>
                <a:cubicBezTo>
                  <a:pt x="1702488" y="625408"/>
                  <a:pt x="1705520" y="620938"/>
                  <a:pt x="1707114" y="620938"/>
                </a:cubicBezTo>
                <a:cubicBezTo>
                  <a:pt x="1708707" y="620938"/>
                  <a:pt x="1710501" y="619544"/>
                  <a:pt x="1712495" y="616757"/>
                </a:cubicBezTo>
                <a:cubicBezTo>
                  <a:pt x="1713492" y="615363"/>
                  <a:pt x="1715204" y="614317"/>
                  <a:pt x="1717629" y="613620"/>
                </a:cubicBezTo>
                <a:lnTo>
                  <a:pt x="1723946" y="612919"/>
                </a:lnTo>
                <a:lnTo>
                  <a:pt x="1726530" y="609251"/>
                </a:lnTo>
                <a:cubicBezTo>
                  <a:pt x="1729099" y="606920"/>
                  <a:pt x="1732529" y="604682"/>
                  <a:pt x="1736822" y="602536"/>
                </a:cubicBezTo>
                <a:cubicBezTo>
                  <a:pt x="1740518" y="600897"/>
                  <a:pt x="1742366" y="599761"/>
                  <a:pt x="1742366" y="599126"/>
                </a:cubicBezTo>
                <a:cubicBezTo>
                  <a:pt x="1742366" y="598491"/>
                  <a:pt x="1745280" y="594719"/>
                  <a:pt x="1751110" y="587810"/>
                </a:cubicBezTo>
                <a:cubicBezTo>
                  <a:pt x="1754056" y="584445"/>
                  <a:pt x="1755529" y="581203"/>
                  <a:pt x="1755529" y="578085"/>
                </a:cubicBezTo>
                <a:cubicBezTo>
                  <a:pt x="1755529" y="574967"/>
                  <a:pt x="1759612" y="571776"/>
                  <a:pt x="1767778" y="568512"/>
                </a:cubicBezTo>
                <a:cubicBezTo>
                  <a:pt x="1768985" y="567903"/>
                  <a:pt x="1769461" y="567788"/>
                  <a:pt x="1769207" y="568169"/>
                </a:cubicBezTo>
                <a:cubicBezTo>
                  <a:pt x="1770528" y="562874"/>
                  <a:pt x="1773779" y="558930"/>
                  <a:pt x="1778961" y="556339"/>
                </a:cubicBezTo>
                <a:cubicBezTo>
                  <a:pt x="1776891" y="557038"/>
                  <a:pt x="1775856" y="556628"/>
                  <a:pt x="1775856" y="555111"/>
                </a:cubicBezTo>
                <a:cubicBezTo>
                  <a:pt x="1775856" y="553593"/>
                  <a:pt x="1778446" y="549840"/>
                  <a:pt x="1783628" y="543852"/>
                </a:cubicBezTo>
                <a:cubicBezTo>
                  <a:pt x="1788810" y="537864"/>
                  <a:pt x="1791400" y="533308"/>
                  <a:pt x="1791400" y="530184"/>
                </a:cubicBezTo>
                <a:cubicBezTo>
                  <a:pt x="1791400" y="527060"/>
                  <a:pt x="1795883" y="524393"/>
                  <a:pt x="1804850" y="522183"/>
                </a:cubicBezTo>
                <a:cubicBezTo>
                  <a:pt x="1803161" y="522754"/>
                  <a:pt x="1802519" y="522532"/>
                  <a:pt x="1802926" y="521516"/>
                </a:cubicBezTo>
                <a:cubicBezTo>
                  <a:pt x="1806405" y="512842"/>
                  <a:pt x="1808863" y="508505"/>
                  <a:pt x="1810298" y="508505"/>
                </a:cubicBezTo>
                <a:cubicBezTo>
                  <a:pt x="1811733" y="508505"/>
                  <a:pt x="1812076" y="509610"/>
                  <a:pt x="1811327" y="511820"/>
                </a:cubicBezTo>
                <a:cubicBezTo>
                  <a:pt x="1812546" y="509343"/>
                  <a:pt x="1815153" y="505863"/>
                  <a:pt x="1819147" y="501380"/>
                </a:cubicBezTo>
                <a:cubicBezTo>
                  <a:pt x="1823141" y="496897"/>
                  <a:pt x="1827281" y="492779"/>
                  <a:pt x="1831567" y="489026"/>
                </a:cubicBezTo>
                <a:cubicBezTo>
                  <a:pt x="1835853" y="485273"/>
                  <a:pt x="1840086" y="483397"/>
                  <a:pt x="1844264" y="483397"/>
                </a:cubicBezTo>
                <a:cubicBezTo>
                  <a:pt x="1839476" y="483397"/>
                  <a:pt x="1837146" y="483245"/>
                  <a:pt x="1837273" y="482940"/>
                </a:cubicBezTo>
                <a:cubicBezTo>
                  <a:pt x="1839952" y="473491"/>
                  <a:pt x="1844461" y="467973"/>
                  <a:pt x="1850798" y="466385"/>
                </a:cubicBezTo>
                <a:cubicBezTo>
                  <a:pt x="1850176" y="466792"/>
                  <a:pt x="1850220" y="466290"/>
                  <a:pt x="1850932" y="464880"/>
                </a:cubicBezTo>
                <a:cubicBezTo>
                  <a:pt x="1853624" y="458213"/>
                  <a:pt x="1857529" y="454022"/>
                  <a:pt x="1862647" y="452307"/>
                </a:cubicBezTo>
                <a:cubicBezTo>
                  <a:pt x="1860222" y="453514"/>
                  <a:pt x="1859199" y="452384"/>
                  <a:pt x="1859580" y="448916"/>
                </a:cubicBezTo>
                <a:cubicBezTo>
                  <a:pt x="1860634" y="439430"/>
                  <a:pt x="1866959" y="428882"/>
                  <a:pt x="1878554" y="417274"/>
                </a:cubicBezTo>
                <a:cubicBezTo>
                  <a:pt x="1881373" y="414468"/>
                  <a:pt x="1883069" y="411039"/>
                  <a:pt x="1883640" y="406987"/>
                </a:cubicBezTo>
                <a:cubicBezTo>
                  <a:pt x="1884733" y="396002"/>
                  <a:pt x="1890254" y="388445"/>
                  <a:pt x="1900204" y="384318"/>
                </a:cubicBezTo>
                <a:lnTo>
                  <a:pt x="1907415" y="382373"/>
                </a:lnTo>
                <a:lnTo>
                  <a:pt x="1907415" y="352047"/>
                </a:lnTo>
                <a:cubicBezTo>
                  <a:pt x="1907415" y="331638"/>
                  <a:pt x="1909428" y="319421"/>
                  <a:pt x="1913454" y="315395"/>
                </a:cubicBezTo>
                <a:cubicBezTo>
                  <a:pt x="1914254" y="314328"/>
                  <a:pt x="1914844" y="303105"/>
                  <a:pt x="1915225" y="281724"/>
                </a:cubicBezTo>
                <a:cubicBezTo>
                  <a:pt x="1915606" y="260344"/>
                  <a:pt x="1915740" y="249628"/>
                  <a:pt x="1915625" y="249577"/>
                </a:cubicBezTo>
                <a:cubicBezTo>
                  <a:pt x="1910152" y="243989"/>
                  <a:pt x="1907634" y="233124"/>
                  <a:pt x="1908072" y="216983"/>
                </a:cubicBezTo>
                <a:cubicBezTo>
                  <a:pt x="1908510" y="200841"/>
                  <a:pt x="1909707" y="191668"/>
                  <a:pt x="1911663" y="189465"/>
                </a:cubicBezTo>
                <a:cubicBezTo>
                  <a:pt x="1913619" y="187262"/>
                  <a:pt x="1914197" y="182642"/>
                  <a:pt x="1913397" y="175606"/>
                </a:cubicBezTo>
                <a:cubicBezTo>
                  <a:pt x="1913397" y="173625"/>
                  <a:pt x="1913397" y="161071"/>
                  <a:pt x="1913397" y="137944"/>
                </a:cubicBezTo>
                <a:cubicBezTo>
                  <a:pt x="1913397" y="126273"/>
                  <a:pt x="1913708" y="120907"/>
                  <a:pt x="1914330" y="121847"/>
                </a:cubicBezTo>
                <a:cubicBezTo>
                  <a:pt x="1909834" y="114341"/>
                  <a:pt x="1907161" y="103584"/>
                  <a:pt x="1906310" y="89576"/>
                </a:cubicBezTo>
                <a:cubicBezTo>
                  <a:pt x="1905459" y="75568"/>
                  <a:pt x="1905484" y="66545"/>
                  <a:pt x="1906386" y="62506"/>
                </a:cubicBezTo>
                <a:cubicBezTo>
                  <a:pt x="1910272" y="52867"/>
                  <a:pt x="1916483" y="48047"/>
                  <a:pt x="1925017" y="48047"/>
                </a:cubicBezTo>
                <a:cubicBezTo>
                  <a:pt x="1933551" y="48047"/>
                  <a:pt x="1941686" y="50632"/>
                  <a:pt x="1949420" y="55801"/>
                </a:cubicBezTo>
                <a:cubicBezTo>
                  <a:pt x="1950627" y="57007"/>
                  <a:pt x="1953573" y="57610"/>
                  <a:pt x="1958259" y="57610"/>
                </a:cubicBezTo>
                <a:cubicBezTo>
                  <a:pt x="1962946" y="57610"/>
                  <a:pt x="1965289" y="62062"/>
                  <a:pt x="1965289" y="70964"/>
                </a:cubicBezTo>
                <a:cubicBezTo>
                  <a:pt x="1965289" y="68806"/>
                  <a:pt x="1970121" y="68456"/>
                  <a:pt x="1979786" y="69917"/>
                </a:cubicBezTo>
                <a:cubicBezTo>
                  <a:pt x="1988701" y="72876"/>
                  <a:pt x="1993978" y="75994"/>
                  <a:pt x="1995616" y="79270"/>
                </a:cubicBezTo>
                <a:cubicBezTo>
                  <a:pt x="1993140" y="76794"/>
                  <a:pt x="2003471" y="75556"/>
                  <a:pt x="2026611" y="75556"/>
                </a:cubicBezTo>
                <a:cubicBezTo>
                  <a:pt x="2049750" y="75556"/>
                  <a:pt x="2066463" y="75232"/>
                  <a:pt x="2076750" y="74584"/>
                </a:cubicBezTo>
                <a:cubicBezTo>
                  <a:pt x="2086669" y="72019"/>
                  <a:pt x="2095394" y="72444"/>
                  <a:pt x="2102925" y="75860"/>
                </a:cubicBezTo>
                <a:cubicBezTo>
                  <a:pt x="2105503" y="76432"/>
                  <a:pt x="2107008" y="76597"/>
                  <a:pt x="2107440" y="76356"/>
                </a:cubicBezTo>
                <a:cubicBezTo>
                  <a:pt x="2114171" y="70577"/>
                  <a:pt x="2128515" y="66812"/>
                  <a:pt x="2150474" y="65059"/>
                </a:cubicBezTo>
                <a:cubicBezTo>
                  <a:pt x="2163987" y="64297"/>
                  <a:pt x="2173058" y="62865"/>
                  <a:pt x="2177687" y="60763"/>
                </a:cubicBezTo>
                <a:cubicBezTo>
                  <a:pt x="2182316" y="58661"/>
                  <a:pt x="2187383" y="57610"/>
                  <a:pt x="2192889" y="57610"/>
                </a:cubicBezTo>
                <a:cubicBezTo>
                  <a:pt x="2198394" y="57610"/>
                  <a:pt x="2201655" y="57102"/>
                  <a:pt x="2202671" y="56086"/>
                </a:cubicBezTo>
                <a:cubicBezTo>
                  <a:pt x="2205274" y="53483"/>
                  <a:pt x="2210900" y="49298"/>
                  <a:pt x="2219549" y="43533"/>
                </a:cubicBezTo>
                <a:cubicBezTo>
                  <a:pt x="2228198" y="37767"/>
                  <a:pt x="2234662" y="34884"/>
                  <a:pt x="2238942" y="34884"/>
                </a:cubicBezTo>
                <a:cubicBezTo>
                  <a:pt x="2236072" y="34884"/>
                  <a:pt x="2235129" y="34392"/>
                  <a:pt x="2236113" y="33407"/>
                </a:cubicBezTo>
                <a:cubicBezTo>
                  <a:pt x="2237097" y="32423"/>
                  <a:pt x="2238774" y="30575"/>
                  <a:pt x="2241142" y="27864"/>
                </a:cubicBezTo>
                <a:cubicBezTo>
                  <a:pt x="2243511" y="25152"/>
                  <a:pt x="2244962" y="23003"/>
                  <a:pt x="2245495" y="21415"/>
                </a:cubicBezTo>
                <a:cubicBezTo>
                  <a:pt x="2249381" y="13643"/>
                  <a:pt x="2255814" y="9757"/>
                  <a:pt x="2264793" y="9757"/>
                </a:cubicBezTo>
                <a:cubicBezTo>
                  <a:pt x="2271089" y="8757"/>
                  <a:pt x="2276598" y="8360"/>
                  <a:pt x="2281320" y="8566"/>
                </a:cubicBezTo>
                <a:close/>
                <a:moveTo>
                  <a:pt x="977021" y="13"/>
                </a:moveTo>
                <a:cubicBezTo>
                  <a:pt x="980150" y="-102"/>
                  <a:pt x="983135" y="530"/>
                  <a:pt x="985977" y="1908"/>
                </a:cubicBezTo>
                <a:cubicBezTo>
                  <a:pt x="991660" y="4664"/>
                  <a:pt x="994502" y="8963"/>
                  <a:pt x="994502" y="14805"/>
                </a:cubicBezTo>
                <a:lnTo>
                  <a:pt x="994028" y="21357"/>
                </a:lnTo>
                <a:lnTo>
                  <a:pt x="999757" y="22032"/>
                </a:lnTo>
                <a:cubicBezTo>
                  <a:pt x="1003235" y="23028"/>
                  <a:pt x="1005970" y="24521"/>
                  <a:pt x="1007961" y="26511"/>
                </a:cubicBezTo>
                <a:cubicBezTo>
                  <a:pt x="1011942" y="30493"/>
                  <a:pt x="1014222" y="32483"/>
                  <a:pt x="1014800" y="32483"/>
                </a:cubicBezTo>
                <a:cubicBezTo>
                  <a:pt x="1015377" y="32483"/>
                  <a:pt x="1018816" y="33747"/>
                  <a:pt x="1025115" y="36274"/>
                </a:cubicBezTo>
                <a:cubicBezTo>
                  <a:pt x="1028049" y="37735"/>
                  <a:pt x="1031325" y="38465"/>
                  <a:pt x="1034945" y="38465"/>
                </a:cubicBezTo>
                <a:cubicBezTo>
                  <a:pt x="1041892" y="38465"/>
                  <a:pt x="1048705" y="39459"/>
                  <a:pt x="1055386" y="41447"/>
                </a:cubicBezTo>
                <a:cubicBezTo>
                  <a:pt x="1062066" y="43434"/>
                  <a:pt x="1069483" y="44434"/>
                  <a:pt x="1077636" y="44447"/>
                </a:cubicBezTo>
                <a:cubicBezTo>
                  <a:pt x="1090679" y="44447"/>
                  <a:pt x="1098927" y="48784"/>
                  <a:pt x="1102382" y="57458"/>
                </a:cubicBezTo>
                <a:cubicBezTo>
                  <a:pt x="1104617" y="63427"/>
                  <a:pt x="1104747" y="71806"/>
                  <a:pt x="1102772" y="82595"/>
                </a:cubicBezTo>
                <a:cubicBezTo>
                  <a:pt x="1100798" y="93383"/>
                  <a:pt x="1096997" y="101591"/>
                  <a:pt x="1091371" y="107217"/>
                </a:cubicBezTo>
                <a:cubicBezTo>
                  <a:pt x="1089783" y="108487"/>
                  <a:pt x="1088990" y="112354"/>
                  <a:pt x="1088990" y="118818"/>
                </a:cubicBezTo>
                <a:cubicBezTo>
                  <a:pt x="1088990" y="124038"/>
                  <a:pt x="1088495" y="128541"/>
                  <a:pt x="1087505" y="132328"/>
                </a:cubicBezTo>
                <a:lnTo>
                  <a:pt x="1083397" y="140824"/>
                </a:lnTo>
                <a:lnTo>
                  <a:pt x="1087313" y="156728"/>
                </a:lnTo>
                <a:cubicBezTo>
                  <a:pt x="1089231" y="165351"/>
                  <a:pt x="1088396" y="172869"/>
                  <a:pt x="1084808" y="179283"/>
                </a:cubicBezTo>
                <a:cubicBezTo>
                  <a:pt x="1081220" y="185696"/>
                  <a:pt x="1079427" y="189062"/>
                  <a:pt x="1079427" y="189379"/>
                </a:cubicBezTo>
                <a:cubicBezTo>
                  <a:pt x="1079427" y="195037"/>
                  <a:pt x="1077384" y="199066"/>
                  <a:pt x="1073297" y="201467"/>
                </a:cubicBezTo>
                <a:lnTo>
                  <a:pt x="1066977" y="203429"/>
                </a:lnTo>
                <a:lnTo>
                  <a:pt x="1072788" y="205967"/>
                </a:lnTo>
                <a:cubicBezTo>
                  <a:pt x="1077214" y="209190"/>
                  <a:pt x="1079427" y="214024"/>
                  <a:pt x="1079427" y="220469"/>
                </a:cubicBezTo>
                <a:cubicBezTo>
                  <a:pt x="1079427" y="221586"/>
                  <a:pt x="1081192" y="222444"/>
                  <a:pt x="1084723" y="223041"/>
                </a:cubicBezTo>
                <a:cubicBezTo>
                  <a:pt x="1088799" y="222774"/>
                  <a:pt x="1090768" y="222841"/>
                  <a:pt x="1090628" y="223241"/>
                </a:cubicBezTo>
                <a:cubicBezTo>
                  <a:pt x="1090488" y="223641"/>
                  <a:pt x="1090584" y="223447"/>
                  <a:pt x="1090914" y="222660"/>
                </a:cubicBezTo>
                <a:cubicBezTo>
                  <a:pt x="1094038" y="209896"/>
                  <a:pt x="1099696" y="203514"/>
                  <a:pt x="1107887" y="203514"/>
                </a:cubicBezTo>
                <a:cubicBezTo>
                  <a:pt x="1102630" y="203514"/>
                  <a:pt x="1099867" y="203908"/>
                  <a:pt x="1099601" y="204695"/>
                </a:cubicBezTo>
                <a:cubicBezTo>
                  <a:pt x="1100883" y="198333"/>
                  <a:pt x="1104389" y="193227"/>
                  <a:pt x="1110116" y="189379"/>
                </a:cubicBezTo>
                <a:cubicBezTo>
                  <a:pt x="1108478" y="189925"/>
                  <a:pt x="1107659" y="189570"/>
                  <a:pt x="1107659" y="188312"/>
                </a:cubicBezTo>
                <a:cubicBezTo>
                  <a:pt x="1107659" y="187055"/>
                  <a:pt x="1108929" y="183055"/>
                  <a:pt x="1111469" y="176311"/>
                </a:cubicBezTo>
                <a:cubicBezTo>
                  <a:pt x="1112980" y="170977"/>
                  <a:pt x="1114104" y="165357"/>
                  <a:pt x="1114841" y="159452"/>
                </a:cubicBezTo>
                <a:cubicBezTo>
                  <a:pt x="1114841" y="151248"/>
                  <a:pt x="1118130" y="144669"/>
                  <a:pt x="1124708" y="139716"/>
                </a:cubicBezTo>
                <a:cubicBezTo>
                  <a:pt x="1147327" y="132007"/>
                  <a:pt x="1160027" y="138186"/>
                  <a:pt x="1162808" y="158252"/>
                </a:cubicBezTo>
                <a:cubicBezTo>
                  <a:pt x="1163774" y="162138"/>
                  <a:pt x="1166053" y="165364"/>
                  <a:pt x="1169647" y="167929"/>
                </a:cubicBezTo>
                <a:cubicBezTo>
                  <a:pt x="1185243" y="182420"/>
                  <a:pt x="1187377" y="193716"/>
                  <a:pt x="1176048" y="201819"/>
                </a:cubicBezTo>
                <a:cubicBezTo>
                  <a:pt x="1176817" y="201470"/>
                  <a:pt x="1177168" y="201768"/>
                  <a:pt x="1177103" y="202714"/>
                </a:cubicBezTo>
                <a:lnTo>
                  <a:pt x="1176449" y="204879"/>
                </a:lnTo>
                <a:lnTo>
                  <a:pt x="1181206" y="198785"/>
                </a:lnTo>
                <a:cubicBezTo>
                  <a:pt x="1183375" y="196515"/>
                  <a:pt x="1185440" y="194885"/>
                  <a:pt x="1187402" y="193894"/>
                </a:cubicBezTo>
                <a:cubicBezTo>
                  <a:pt x="1185878" y="194402"/>
                  <a:pt x="1185211" y="193977"/>
                  <a:pt x="1185402" y="192618"/>
                </a:cubicBezTo>
                <a:cubicBezTo>
                  <a:pt x="1186583" y="184337"/>
                  <a:pt x="1190164" y="177949"/>
                  <a:pt x="1196146" y="173453"/>
                </a:cubicBezTo>
                <a:cubicBezTo>
                  <a:pt x="1196159" y="173441"/>
                  <a:pt x="1196165" y="172711"/>
                  <a:pt x="1196165" y="171263"/>
                </a:cubicBezTo>
                <a:cubicBezTo>
                  <a:pt x="1196165" y="169815"/>
                  <a:pt x="1199689" y="166151"/>
                  <a:pt x="1206738" y="160271"/>
                </a:cubicBezTo>
                <a:cubicBezTo>
                  <a:pt x="1222676" y="149222"/>
                  <a:pt x="1234011" y="149349"/>
                  <a:pt x="1240742" y="160652"/>
                </a:cubicBezTo>
                <a:cubicBezTo>
                  <a:pt x="1242723" y="164614"/>
                  <a:pt x="1245028" y="168901"/>
                  <a:pt x="1247657" y="173511"/>
                </a:cubicBezTo>
                <a:cubicBezTo>
                  <a:pt x="1251912" y="178819"/>
                  <a:pt x="1254039" y="186100"/>
                  <a:pt x="1254039" y="195351"/>
                </a:cubicBezTo>
                <a:cubicBezTo>
                  <a:pt x="1254039" y="204603"/>
                  <a:pt x="1248880" y="213922"/>
                  <a:pt x="1238561" y="223307"/>
                </a:cubicBezTo>
                <a:cubicBezTo>
                  <a:pt x="1228242" y="232693"/>
                  <a:pt x="1219749" y="239290"/>
                  <a:pt x="1213081" y="243100"/>
                </a:cubicBezTo>
                <a:cubicBezTo>
                  <a:pt x="1210211" y="244751"/>
                  <a:pt x="1209043" y="244777"/>
                  <a:pt x="1209576" y="243177"/>
                </a:cubicBezTo>
                <a:cubicBezTo>
                  <a:pt x="1207138" y="252917"/>
                  <a:pt x="1204433" y="257788"/>
                  <a:pt x="1201461" y="257788"/>
                </a:cubicBezTo>
                <a:cubicBezTo>
                  <a:pt x="1198489" y="257788"/>
                  <a:pt x="1195409" y="259582"/>
                  <a:pt x="1192222" y="263169"/>
                </a:cubicBezTo>
                <a:cubicBezTo>
                  <a:pt x="1189034" y="266757"/>
                  <a:pt x="1187577" y="268551"/>
                  <a:pt x="1187850" y="268551"/>
                </a:cubicBezTo>
                <a:cubicBezTo>
                  <a:pt x="1188123" y="268551"/>
                  <a:pt x="1188259" y="269748"/>
                  <a:pt x="1188259" y="272142"/>
                </a:cubicBezTo>
                <a:cubicBezTo>
                  <a:pt x="1188259" y="274536"/>
                  <a:pt x="1183001" y="275733"/>
                  <a:pt x="1172486" y="275733"/>
                </a:cubicBezTo>
                <a:cubicBezTo>
                  <a:pt x="1174289" y="275733"/>
                  <a:pt x="1173896" y="277584"/>
                  <a:pt x="1171305" y="281286"/>
                </a:cubicBezTo>
                <a:cubicBezTo>
                  <a:pt x="1168714" y="284988"/>
                  <a:pt x="1163374" y="287519"/>
                  <a:pt x="1155284" y="288877"/>
                </a:cubicBezTo>
                <a:cubicBezTo>
                  <a:pt x="1147245" y="288877"/>
                  <a:pt x="1141685" y="287103"/>
                  <a:pt x="1138605" y="283553"/>
                </a:cubicBezTo>
                <a:cubicBezTo>
                  <a:pt x="1135526" y="280003"/>
                  <a:pt x="1134380" y="274736"/>
                  <a:pt x="1135167" y="267751"/>
                </a:cubicBezTo>
                <a:cubicBezTo>
                  <a:pt x="1135167" y="260182"/>
                  <a:pt x="1136450" y="255327"/>
                  <a:pt x="1139015" y="253187"/>
                </a:cubicBezTo>
                <a:cubicBezTo>
                  <a:pt x="1141580" y="251047"/>
                  <a:pt x="1143104" y="248314"/>
                  <a:pt x="1143587" y="244986"/>
                </a:cubicBezTo>
                <a:cubicBezTo>
                  <a:pt x="1144070" y="241659"/>
                  <a:pt x="1147568" y="238357"/>
                  <a:pt x="1154084" y="235080"/>
                </a:cubicBezTo>
                <a:cubicBezTo>
                  <a:pt x="1160611" y="231575"/>
                  <a:pt x="1163875" y="229499"/>
                  <a:pt x="1163875" y="228851"/>
                </a:cubicBezTo>
                <a:cubicBezTo>
                  <a:pt x="1163875" y="223542"/>
                  <a:pt x="1166110" y="219415"/>
                  <a:pt x="1170581" y="216468"/>
                </a:cubicBezTo>
                <a:cubicBezTo>
                  <a:pt x="1171089" y="215795"/>
                  <a:pt x="1171660" y="214713"/>
                  <a:pt x="1172295" y="213220"/>
                </a:cubicBezTo>
                <a:lnTo>
                  <a:pt x="1172327" y="213134"/>
                </a:lnTo>
                <a:lnTo>
                  <a:pt x="1169847" y="215002"/>
                </a:lnTo>
                <a:cubicBezTo>
                  <a:pt x="1167771" y="215522"/>
                  <a:pt x="1166733" y="216716"/>
                  <a:pt x="1166733" y="218583"/>
                </a:cubicBezTo>
                <a:cubicBezTo>
                  <a:pt x="1166733" y="220450"/>
                  <a:pt x="1161481" y="222260"/>
                  <a:pt x="1150978" y="224012"/>
                </a:cubicBezTo>
                <a:cubicBezTo>
                  <a:pt x="1151918" y="223542"/>
                  <a:pt x="1152388" y="225066"/>
                  <a:pt x="1152388" y="228584"/>
                </a:cubicBezTo>
                <a:cubicBezTo>
                  <a:pt x="1152388" y="232102"/>
                  <a:pt x="1151207" y="233861"/>
                  <a:pt x="1148845" y="233861"/>
                </a:cubicBezTo>
                <a:cubicBezTo>
                  <a:pt x="1146483" y="233861"/>
                  <a:pt x="1145416" y="233525"/>
                  <a:pt x="1145644" y="232851"/>
                </a:cubicBezTo>
                <a:cubicBezTo>
                  <a:pt x="1142215" y="243100"/>
                  <a:pt x="1139221" y="248225"/>
                  <a:pt x="1136662" y="248225"/>
                </a:cubicBezTo>
                <a:cubicBezTo>
                  <a:pt x="1134103" y="248225"/>
                  <a:pt x="1132027" y="250216"/>
                  <a:pt x="1130433" y="254197"/>
                </a:cubicBezTo>
                <a:cubicBezTo>
                  <a:pt x="1129636" y="256188"/>
                  <a:pt x="1128057" y="257681"/>
                  <a:pt x="1125697" y="258676"/>
                </a:cubicBezTo>
                <a:lnTo>
                  <a:pt x="1122970" y="259108"/>
                </a:lnTo>
                <a:lnTo>
                  <a:pt x="1119108" y="265141"/>
                </a:lnTo>
                <a:cubicBezTo>
                  <a:pt x="1115260" y="269637"/>
                  <a:pt x="1111319" y="273323"/>
                  <a:pt x="1107287" y="276200"/>
                </a:cubicBezTo>
                <a:cubicBezTo>
                  <a:pt x="1103255" y="279076"/>
                  <a:pt x="1099074" y="280515"/>
                  <a:pt x="1094743" y="280515"/>
                </a:cubicBezTo>
                <a:cubicBezTo>
                  <a:pt x="1093714" y="280515"/>
                  <a:pt x="1092031" y="281232"/>
                  <a:pt x="1089695" y="282667"/>
                </a:cubicBezTo>
                <a:cubicBezTo>
                  <a:pt x="1086951" y="284102"/>
                  <a:pt x="1084630" y="285058"/>
                  <a:pt x="1082732" y="285534"/>
                </a:cubicBezTo>
                <a:cubicBezTo>
                  <a:pt x="1080833" y="286010"/>
                  <a:pt x="1079528" y="286388"/>
                  <a:pt x="1078817" y="286668"/>
                </a:cubicBezTo>
                <a:cubicBezTo>
                  <a:pt x="1078106" y="286947"/>
                  <a:pt x="1077350" y="287487"/>
                  <a:pt x="1076550" y="288287"/>
                </a:cubicBezTo>
                <a:cubicBezTo>
                  <a:pt x="1076067" y="288477"/>
                  <a:pt x="1075826" y="289290"/>
                  <a:pt x="1075826" y="290725"/>
                </a:cubicBezTo>
                <a:cubicBezTo>
                  <a:pt x="1076214" y="298472"/>
                  <a:pt x="1075943" y="305475"/>
                  <a:pt x="1075014" y="311733"/>
                </a:cubicBezTo>
                <a:lnTo>
                  <a:pt x="1074301" y="314211"/>
                </a:lnTo>
                <a:lnTo>
                  <a:pt x="1077453" y="311828"/>
                </a:lnTo>
                <a:cubicBezTo>
                  <a:pt x="1080191" y="310612"/>
                  <a:pt x="1083726" y="309648"/>
                  <a:pt x="1088056" y="308937"/>
                </a:cubicBezTo>
                <a:cubicBezTo>
                  <a:pt x="1090685" y="308582"/>
                  <a:pt x="1091987" y="308416"/>
                  <a:pt x="1091962" y="308442"/>
                </a:cubicBezTo>
                <a:cubicBezTo>
                  <a:pt x="1095721" y="304683"/>
                  <a:pt x="1101998" y="302803"/>
                  <a:pt x="1110792" y="302803"/>
                </a:cubicBezTo>
                <a:cubicBezTo>
                  <a:pt x="1119587" y="302803"/>
                  <a:pt x="1125864" y="304683"/>
                  <a:pt x="1129623" y="308442"/>
                </a:cubicBezTo>
                <a:cubicBezTo>
                  <a:pt x="1129268" y="308086"/>
                  <a:pt x="1132611" y="309010"/>
                  <a:pt x="1139653" y="311214"/>
                </a:cubicBezTo>
                <a:cubicBezTo>
                  <a:pt x="1146695" y="313417"/>
                  <a:pt x="1152141" y="318354"/>
                  <a:pt x="1155989" y="326025"/>
                </a:cubicBezTo>
                <a:cubicBezTo>
                  <a:pt x="1158363" y="332858"/>
                  <a:pt x="1159056" y="338065"/>
                  <a:pt x="1158065" y="341646"/>
                </a:cubicBezTo>
                <a:cubicBezTo>
                  <a:pt x="1157074" y="345227"/>
                  <a:pt x="1154769" y="348828"/>
                  <a:pt x="1151150" y="352447"/>
                </a:cubicBezTo>
                <a:lnTo>
                  <a:pt x="1149525" y="353470"/>
                </a:lnTo>
                <a:lnTo>
                  <a:pt x="1156617" y="352531"/>
                </a:lnTo>
                <a:cubicBezTo>
                  <a:pt x="1160103" y="352358"/>
                  <a:pt x="1164072" y="352409"/>
                  <a:pt x="1168523" y="352685"/>
                </a:cubicBezTo>
                <a:cubicBezTo>
                  <a:pt x="1177426" y="353238"/>
                  <a:pt x="1183598" y="355235"/>
                  <a:pt x="1187040" y="358677"/>
                </a:cubicBezTo>
                <a:cubicBezTo>
                  <a:pt x="1191041" y="363909"/>
                  <a:pt x="1191180" y="371923"/>
                  <a:pt x="1187459" y="382718"/>
                </a:cubicBezTo>
                <a:cubicBezTo>
                  <a:pt x="1183738" y="393513"/>
                  <a:pt x="1179376" y="398910"/>
                  <a:pt x="1174372" y="398910"/>
                </a:cubicBezTo>
                <a:cubicBezTo>
                  <a:pt x="1169368" y="398910"/>
                  <a:pt x="1165072" y="400704"/>
                  <a:pt x="1161485" y="404292"/>
                </a:cubicBezTo>
                <a:cubicBezTo>
                  <a:pt x="1157897" y="407880"/>
                  <a:pt x="1155138" y="409673"/>
                  <a:pt x="1153207" y="409673"/>
                </a:cubicBezTo>
                <a:cubicBezTo>
                  <a:pt x="1151277" y="409673"/>
                  <a:pt x="1150439" y="409483"/>
                  <a:pt x="1150693" y="409102"/>
                </a:cubicBezTo>
                <a:cubicBezTo>
                  <a:pt x="1134056" y="415871"/>
                  <a:pt x="1124581" y="412448"/>
                  <a:pt x="1122270" y="398834"/>
                </a:cubicBezTo>
                <a:cubicBezTo>
                  <a:pt x="1121305" y="396866"/>
                  <a:pt x="1120822" y="394421"/>
                  <a:pt x="1120822" y="391500"/>
                </a:cubicBezTo>
                <a:cubicBezTo>
                  <a:pt x="1120822" y="382026"/>
                  <a:pt x="1124366" y="374253"/>
                  <a:pt x="1131452" y="368183"/>
                </a:cubicBezTo>
                <a:lnTo>
                  <a:pt x="1138104" y="360656"/>
                </a:lnTo>
                <a:lnTo>
                  <a:pt x="1134255" y="363077"/>
                </a:lnTo>
                <a:cubicBezTo>
                  <a:pt x="1128313" y="365439"/>
                  <a:pt x="1122061" y="366621"/>
                  <a:pt x="1115498" y="366621"/>
                </a:cubicBezTo>
                <a:cubicBezTo>
                  <a:pt x="1102372" y="366621"/>
                  <a:pt x="1091530" y="362887"/>
                  <a:pt x="1082970" y="355419"/>
                </a:cubicBezTo>
                <a:cubicBezTo>
                  <a:pt x="1081675" y="354124"/>
                  <a:pt x="1081611" y="353476"/>
                  <a:pt x="1082779" y="353476"/>
                </a:cubicBezTo>
                <a:lnTo>
                  <a:pt x="1079427" y="352770"/>
                </a:lnTo>
                <a:lnTo>
                  <a:pt x="1079427" y="355629"/>
                </a:lnTo>
                <a:cubicBezTo>
                  <a:pt x="1079427" y="359775"/>
                  <a:pt x="1079049" y="364170"/>
                  <a:pt x="1078293" y="368814"/>
                </a:cubicBezTo>
                <a:lnTo>
                  <a:pt x="1076162" y="378012"/>
                </a:lnTo>
                <a:lnTo>
                  <a:pt x="1086361" y="375745"/>
                </a:lnTo>
                <a:cubicBezTo>
                  <a:pt x="1097397" y="375745"/>
                  <a:pt x="1103982" y="380244"/>
                  <a:pt x="1106116" y="389242"/>
                </a:cubicBezTo>
                <a:cubicBezTo>
                  <a:pt x="1108249" y="398240"/>
                  <a:pt x="1106833" y="406289"/>
                  <a:pt x="1101868" y="413388"/>
                </a:cubicBezTo>
                <a:cubicBezTo>
                  <a:pt x="1101258" y="414303"/>
                  <a:pt x="1100953" y="416354"/>
                  <a:pt x="1100953" y="419541"/>
                </a:cubicBezTo>
                <a:cubicBezTo>
                  <a:pt x="1100953" y="422729"/>
                  <a:pt x="1099207" y="426653"/>
                  <a:pt x="1095714" y="431314"/>
                </a:cubicBezTo>
                <a:cubicBezTo>
                  <a:pt x="1095016" y="433054"/>
                  <a:pt x="1094292" y="441055"/>
                  <a:pt x="1093543" y="455317"/>
                </a:cubicBezTo>
                <a:cubicBezTo>
                  <a:pt x="1090495" y="487880"/>
                  <a:pt x="1083319" y="504161"/>
                  <a:pt x="1072016" y="504161"/>
                </a:cubicBezTo>
                <a:cubicBezTo>
                  <a:pt x="1078328" y="504161"/>
                  <a:pt x="1081538" y="503726"/>
                  <a:pt x="1081646" y="502857"/>
                </a:cubicBezTo>
                <a:cubicBezTo>
                  <a:pt x="1081754" y="501987"/>
                  <a:pt x="1081808" y="503949"/>
                  <a:pt x="1081808" y="508743"/>
                </a:cubicBezTo>
                <a:cubicBezTo>
                  <a:pt x="1081808" y="513537"/>
                  <a:pt x="1081954" y="517535"/>
                  <a:pt x="1082246" y="520735"/>
                </a:cubicBezTo>
                <a:cubicBezTo>
                  <a:pt x="1082538" y="523935"/>
                  <a:pt x="1082767" y="526215"/>
                  <a:pt x="1082932" y="527574"/>
                </a:cubicBezTo>
                <a:cubicBezTo>
                  <a:pt x="1083097" y="528933"/>
                  <a:pt x="1083179" y="529612"/>
                  <a:pt x="1083179" y="529612"/>
                </a:cubicBezTo>
                <a:cubicBezTo>
                  <a:pt x="1085567" y="530400"/>
                  <a:pt x="1087332" y="536915"/>
                  <a:pt x="1088475" y="549158"/>
                </a:cubicBezTo>
                <a:cubicBezTo>
                  <a:pt x="1089047" y="555279"/>
                  <a:pt x="1088312" y="560124"/>
                  <a:pt x="1086270" y="563693"/>
                </a:cubicBezTo>
                <a:lnTo>
                  <a:pt x="1083727" y="566459"/>
                </a:lnTo>
                <a:lnTo>
                  <a:pt x="1086613" y="564702"/>
                </a:lnTo>
                <a:cubicBezTo>
                  <a:pt x="1088890" y="562912"/>
                  <a:pt x="1091168" y="560715"/>
                  <a:pt x="1093447" y="558111"/>
                </a:cubicBezTo>
                <a:cubicBezTo>
                  <a:pt x="1102617" y="548967"/>
                  <a:pt x="1109824" y="544395"/>
                  <a:pt x="1115069" y="544395"/>
                </a:cubicBezTo>
                <a:cubicBezTo>
                  <a:pt x="1112694" y="544395"/>
                  <a:pt x="1112501" y="542801"/>
                  <a:pt x="1114488" y="539613"/>
                </a:cubicBezTo>
                <a:cubicBezTo>
                  <a:pt x="1116476" y="536426"/>
                  <a:pt x="1118333" y="534832"/>
                  <a:pt x="1120060" y="534832"/>
                </a:cubicBezTo>
                <a:cubicBezTo>
                  <a:pt x="1121787" y="534832"/>
                  <a:pt x="1122238" y="535657"/>
                  <a:pt x="1121413" y="537308"/>
                </a:cubicBezTo>
                <a:cubicBezTo>
                  <a:pt x="1128576" y="526069"/>
                  <a:pt x="1139644" y="522792"/>
                  <a:pt x="1154617" y="527479"/>
                </a:cubicBezTo>
                <a:cubicBezTo>
                  <a:pt x="1161094" y="530692"/>
                  <a:pt x="1164332" y="534807"/>
                  <a:pt x="1164332" y="539823"/>
                </a:cubicBezTo>
                <a:cubicBezTo>
                  <a:pt x="1164332" y="552129"/>
                  <a:pt x="1153957" y="568208"/>
                  <a:pt x="1133205" y="588058"/>
                </a:cubicBezTo>
                <a:cubicBezTo>
                  <a:pt x="1127629" y="593633"/>
                  <a:pt x="1123788" y="597475"/>
                  <a:pt x="1121680" y="599583"/>
                </a:cubicBezTo>
                <a:cubicBezTo>
                  <a:pt x="1118492" y="603571"/>
                  <a:pt x="1116358" y="606104"/>
                  <a:pt x="1115279" y="607184"/>
                </a:cubicBezTo>
                <a:cubicBezTo>
                  <a:pt x="1115291" y="607171"/>
                  <a:pt x="1115298" y="608057"/>
                  <a:pt x="1115298" y="609841"/>
                </a:cubicBezTo>
                <a:cubicBezTo>
                  <a:pt x="1115298" y="611626"/>
                  <a:pt x="1112351" y="614874"/>
                  <a:pt x="1106459" y="619585"/>
                </a:cubicBezTo>
                <a:cubicBezTo>
                  <a:pt x="1103576" y="622468"/>
                  <a:pt x="1102014" y="624310"/>
                  <a:pt x="1101772" y="625110"/>
                </a:cubicBezTo>
                <a:cubicBezTo>
                  <a:pt x="1100464" y="631447"/>
                  <a:pt x="1095606" y="638820"/>
                  <a:pt x="1087199" y="647227"/>
                </a:cubicBezTo>
                <a:cubicBezTo>
                  <a:pt x="1083605" y="650364"/>
                  <a:pt x="1081808" y="653767"/>
                  <a:pt x="1081808" y="657438"/>
                </a:cubicBezTo>
                <a:cubicBezTo>
                  <a:pt x="1081808" y="661108"/>
                  <a:pt x="1079817" y="663740"/>
                  <a:pt x="1075836" y="665334"/>
                </a:cubicBezTo>
                <a:cubicBezTo>
                  <a:pt x="1071854" y="666928"/>
                  <a:pt x="1069864" y="665756"/>
                  <a:pt x="1069864" y="661819"/>
                </a:cubicBezTo>
                <a:cubicBezTo>
                  <a:pt x="1069864" y="671535"/>
                  <a:pt x="1064599" y="676392"/>
                  <a:pt x="1054071" y="676392"/>
                </a:cubicBezTo>
                <a:cubicBezTo>
                  <a:pt x="1056255" y="676392"/>
                  <a:pt x="1056627" y="677012"/>
                  <a:pt x="1055185" y="678250"/>
                </a:cubicBezTo>
                <a:cubicBezTo>
                  <a:pt x="1053744" y="679488"/>
                  <a:pt x="1052439" y="680793"/>
                  <a:pt x="1051271" y="682165"/>
                </a:cubicBezTo>
                <a:cubicBezTo>
                  <a:pt x="1050102" y="683536"/>
                  <a:pt x="1049518" y="684749"/>
                  <a:pt x="1049518" y="685803"/>
                </a:cubicBezTo>
                <a:cubicBezTo>
                  <a:pt x="1049518" y="686857"/>
                  <a:pt x="1047524" y="690172"/>
                  <a:pt x="1043536" y="695747"/>
                </a:cubicBezTo>
                <a:cubicBezTo>
                  <a:pt x="1039549" y="701323"/>
                  <a:pt x="1037555" y="706866"/>
                  <a:pt x="1037555" y="712378"/>
                </a:cubicBezTo>
                <a:cubicBezTo>
                  <a:pt x="1037555" y="717890"/>
                  <a:pt x="1032697" y="720646"/>
                  <a:pt x="1022981" y="720646"/>
                </a:cubicBezTo>
                <a:cubicBezTo>
                  <a:pt x="1026931" y="720646"/>
                  <a:pt x="1028258" y="722379"/>
                  <a:pt x="1026963" y="725846"/>
                </a:cubicBezTo>
                <a:cubicBezTo>
                  <a:pt x="1021756" y="738330"/>
                  <a:pt x="1010459" y="744572"/>
                  <a:pt x="993073" y="744572"/>
                </a:cubicBezTo>
                <a:cubicBezTo>
                  <a:pt x="974861" y="744572"/>
                  <a:pt x="963749" y="737232"/>
                  <a:pt x="959735" y="722551"/>
                </a:cubicBezTo>
                <a:cubicBezTo>
                  <a:pt x="959316" y="721154"/>
                  <a:pt x="958119" y="720122"/>
                  <a:pt x="956145" y="719455"/>
                </a:cubicBezTo>
                <a:cubicBezTo>
                  <a:pt x="954170" y="718788"/>
                  <a:pt x="951233" y="714575"/>
                  <a:pt x="947334" y="706815"/>
                </a:cubicBezTo>
                <a:cubicBezTo>
                  <a:pt x="944184" y="698446"/>
                  <a:pt x="944511" y="690267"/>
                  <a:pt x="948315" y="682279"/>
                </a:cubicBezTo>
                <a:cubicBezTo>
                  <a:pt x="952119" y="674291"/>
                  <a:pt x="956834" y="669214"/>
                  <a:pt x="962460" y="667048"/>
                </a:cubicBezTo>
                <a:cubicBezTo>
                  <a:pt x="968086" y="664883"/>
                  <a:pt x="972404" y="662038"/>
                  <a:pt x="975414" y="658514"/>
                </a:cubicBezTo>
                <a:cubicBezTo>
                  <a:pt x="978424" y="654990"/>
                  <a:pt x="982716" y="653228"/>
                  <a:pt x="988291" y="653228"/>
                </a:cubicBezTo>
                <a:cubicBezTo>
                  <a:pt x="985421" y="653228"/>
                  <a:pt x="986088" y="651126"/>
                  <a:pt x="990292" y="646922"/>
                </a:cubicBezTo>
                <a:lnTo>
                  <a:pt x="999979" y="638347"/>
                </a:lnTo>
                <a:lnTo>
                  <a:pt x="994568" y="631996"/>
                </a:lnTo>
                <a:cubicBezTo>
                  <a:pt x="992619" y="627475"/>
                  <a:pt x="991644" y="621865"/>
                  <a:pt x="991644" y="615166"/>
                </a:cubicBezTo>
                <a:cubicBezTo>
                  <a:pt x="991644" y="601361"/>
                  <a:pt x="995607" y="593150"/>
                  <a:pt x="1003531" y="590534"/>
                </a:cubicBezTo>
                <a:cubicBezTo>
                  <a:pt x="1000991" y="591360"/>
                  <a:pt x="999855" y="590858"/>
                  <a:pt x="1000121" y="589029"/>
                </a:cubicBezTo>
                <a:cubicBezTo>
                  <a:pt x="1002026" y="581422"/>
                  <a:pt x="1005621" y="574310"/>
                  <a:pt x="1010904" y="567693"/>
                </a:cubicBezTo>
                <a:cubicBezTo>
                  <a:pt x="1012415" y="566182"/>
                  <a:pt x="1013171" y="562727"/>
                  <a:pt x="1013171" y="557330"/>
                </a:cubicBezTo>
                <a:cubicBezTo>
                  <a:pt x="1013171" y="551932"/>
                  <a:pt x="1012374" y="546830"/>
                  <a:pt x="1010780" y="542023"/>
                </a:cubicBezTo>
                <a:cubicBezTo>
                  <a:pt x="1009186" y="537216"/>
                  <a:pt x="1009186" y="533787"/>
                  <a:pt x="1010780" y="531736"/>
                </a:cubicBezTo>
                <a:cubicBezTo>
                  <a:pt x="1012374" y="529685"/>
                  <a:pt x="1013171" y="524424"/>
                  <a:pt x="1013171" y="515953"/>
                </a:cubicBezTo>
                <a:cubicBezTo>
                  <a:pt x="1013171" y="507483"/>
                  <a:pt x="1014142" y="503571"/>
                  <a:pt x="1016085" y="504219"/>
                </a:cubicBezTo>
                <a:cubicBezTo>
                  <a:pt x="1009367" y="499761"/>
                  <a:pt x="1006008" y="494484"/>
                  <a:pt x="1006008" y="488388"/>
                </a:cubicBezTo>
                <a:cubicBezTo>
                  <a:pt x="1006008" y="491779"/>
                  <a:pt x="1006335" y="493462"/>
                  <a:pt x="1006989" y="493436"/>
                </a:cubicBezTo>
                <a:cubicBezTo>
                  <a:pt x="1007643" y="493411"/>
                  <a:pt x="1006783" y="493970"/>
                  <a:pt x="1004408" y="495113"/>
                </a:cubicBezTo>
                <a:cubicBezTo>
                  <a:pt x="1004179" y="495202"/>
                  <a:pt x="1004065" y="496170"/>
                  <a:pt x="1004065" y="498018"/>
                </a:cubicBezTo>
                <a:cubicBezTo>
                  <a:pt x="1004065" y="499866"/>
                  <a:pt x="999506" y="502314"/>
                  <a:pt x="990387" y="505362"/>
                </a:cubicBezTo>
                <a:cubicBezTo>
                  <a:pt x="992406" y="505362"/>
                  <a:pt x="993200" y="505774"/>
                  <a:pt x="992768" y="506600"/>
                </a:cubicBezTo>
                <a:cubicBezTo>
                  <a:pt x="992336" y="507425"/>
                  <a:pt x="992749" y="509241"/>
                  <a:pt x="994006" y="512048"/>
                </a:cubicBezTo>
                <a:cubicBezTo>
                  <a:pt x="995137" y="519503"/>
                  <a:pt x="993073" y="527726"/>
                  <a:pt x="987815" y="536718"/>
                </a:cubicBezTo>
                <a:cubicBezTo>
                  <a:pt x="985097" y="541049"/>
                  <a:pt x="983738" y="542477"/>
                  <a:pt x="983738" y="541004"/>
                </a:cubicBezTo>
                <a:cubicBezTo>
                  <a:pt x="983738" y="547672"/>
                  <a:pt x="979859" y="552955"/>
                  <a:pt x="972099" y="556854"/>
                </a:cubicBezTo>
                <a:cubicBezTo>
                  <a:pt x="972836" y="556485"/>
                  <a:pt x="972864" y="559171"/>
                  <a:pt x="972185" y="564912"/>
                </a:cubicBezTo>
                <a:cubicBezTo>
                  <a:pt x="971505" y="570652"/>
                  <a:pt x="968822" y="576418"/>
                  <a:pt x="964136" y="582209"/>
                </a:cubicBezTo>
                <a:cubicBezTo>
                  <a:pt x="962447" y="584254"/>
                  <a:pt x="961329" y="587207"/>
                  <a:pt x="960783" y="591068"/>
                </a:cubicBezTo>
                <a:cubicBezTo>
                  <a:pt x="958599" y="598776"/>
                  <a:pt x="956116" y="604707"/>
                  <a:pt x="953335" y="608860"/>
                </a:cubicBezTo>
                <a:cubicBezTo>
                  <a:pt x="953182" y="609013"/>
                  <a:pt x="952890" y="610892"/>
                  <a:pt x="952458" y="614499"/>
                </a:cubicBezTo>
                <a:cubicBezTo>
                  <a:pt x="951188" y="623516"/>
                  <a:pt x="947848" y="630050"/>
                  <a:pt x="942438" y="634102"/>
                </a:cubicBezTo>
                <a:cubicBezTo>
                  <a:pt x="942298" y="634241"/>
                  <a:pt x="942019" y="635467"/>
                  <a:pt x="941600" y="637778"/>
                </a:cubicBezTo>
                <a:cubicBezTo>
                  <a:pt x="940368" y="643709"/>
                  <a:pt x="937872" y="649030"/>
                  <a:pt x="934113" y="653742"/>
                </a:cubicBezTo>
                <a:cubicBezTo>
                  <a:pt x="932018" y="657209"/>
                  <a:pt x="930500" y="660130"/>
                  <a:pt x="929560" y="662505"/>
                </a:cubicBezTo>
                <a:cubicBezTo>
                  <a:pt x="927744" y="673363"/>
                  <a:pt x="926154" y="678793"/>
                  <a:pt x="924788" y="678793"/>
                </a:cubicBezTo>
                <a:cubicBezTo>
                  <a:pt x="923423" y="678793"/>
                  <a:pt x="922740" y="675129"/>
                  <a:pt x="922740" y="667801"/>
                </a:cubicBezTo>
                <a:cubicBezTo>
                  <a:pt x="922740" y="671865"/>
                  <a:pt x="919521" y="678723"/>
                  <a:pt x="913082" y="688375"/>
                </a:cubicBezTo>
                <a:cubicBezTo>
                  <a:pt x="909958" y="692553"/>
                  <a:pt x="908396" y="696252"/>
                  <a:pt x="908396" y="699472"/>
                </a:cubicBezTo>
                <a:cubicBezTo>
                  <a:pt x="908396" y="702691"/>
                  <a:pt x="904979" y="706580"/>
                  <a:pt x="898147" y="711140"/>
                </a:cubicBezTo>
                <a:cubicBezTo>
                  <a:pt x="900192" y="710454"/>
                  <a:pt x="901214" y="710438"/>
                  <a:pt x="901214" y="711092"/>
                </a:cubicBezTo>
                <a:cubicBezTo>
                  <a:pt x="901214" y="711746"/>
                  <a:pt x="899033" y="714473"/>
                  <a:pt x="894670" y="719274"/>
                </a:cubicBezTo>
                <a:cubicBezTo>
                  <a:pt x="890308" y="724075"/>
                  <a:pt x="887631" y="728456"/>
                  <a:pt x="886641" y="732419"/>
                </a:cubicBezTo>
                <a:cubicBezTo>
                  <a:pt x="881802" y="745309"/>
                  <a:pt x="879433" y="751754"/>
                  <a:pt x="879535" y="751754"/>
                </a:cubicBezTo>
                <a:cubicBezTo>
                  <a:pt x="879637" y="751754"/>
                  <a:pt x="879687" y="748484"/>
                  <a:pt x="879687" y="741944"/>
                </a:cubicBezTo>
                <a:cubicBezTo>
                  <a:pt x="879687" y="747316"/>
                  <a:pt x="876646" y="753545"/>
                  <a:pt x="870562" y="760632"/>
                </a:cubicBezTo>
                <a:cubicBezTo>
                  <a:pt x="867070" y="765280"/>
                  <a:pt x="865324" y="767426"/>
                  <a:pt x="865324" y="767070"/>
                </a:cubicBezTo>
                <a:cubicBezTo>
                  <a:pt x="865324" y="773725"/>
                  <a:pt x="861228" y="779110"/>
                  <a:pt x="853036" y="783225"/>
                </a:cubicBezTo>
                <a:cubicBezTo>
                  <a:pt x="847715" y="785155"/>
                  <a:pt x="844477" y="788057"/>
                  <a:pt x="843321" y="791931"/>
                </a:cubicBezTo>
                <a:cubicBezTo>
                  <a:pt x="841086" y="801024"/>
                  <a:pt x="835587" y="805571"/>
                  <a:pt x="826824" y="805571"/>
                </a:cubicBezTo>
                <a:cubicBezTo>
                  <a:pt x="827065" y="805571"/>
                  <a:pt x="826566" y="806190"/>
                  <a:pt x="825328" y="807428"/>
                </a:cubicBezTo>
                <a:cubicBezTo>
                  <a:pt x="824090" y="808666"/>
                  <a:pt x="823471" y="808765"/>
                  <a:pt x="823471" y="807723"/>
                </a:cubicBezTo>
                <a:cubicBezTo>
                  <a:pt x="823471" y="813654"/>
                  <a:pt x="821267" y="819572"/>
                  <a:pt x="816861" y="825478"/>
                </a:cubicBezTo>
                <a:lnTo>
                  <a:pt x="809982" y="832346"/>
                </a:lnTo>
                <a:lnTo>
                  <a:pt x="828440" y="837506"/>
                </a:lnTo>
                <a:cubicBezTo>
                  <a:pt x="837158" y="842885"/>
                  <a:pt x="841518" y="848247"/>
                  <a:pt x="841518" y="853594"/>
                </a:cubicBezTo>
                <a:cubicBezTo>
                  <a:pt x="841518" y="851752"/>
                  <a:pt x="843112" y="851629"/>
                  <a:pt x="846299" y="853222"/>
                </a:cubicBezTo>
                <a:cubicBezTo>
                  <a:pt x="849487" y="854816"/>
                  <a:pt x="851081" y="856261"/>
                  <a:pt x="851081" y="857556"/>
                </a:cubicBezTo>
                <a:cubicBezTo>
                  <a:pt x="851081" y="858852"/>
                  <a:pt x="854869" y="859899"/>
                  <a:pt x="862444" y="860700"/>
                </a:cubicBezTo>
                <a:cubicBezTo>
                  <a:pt x="870020" y="861500"/>
                  <a:pt x="873807" y="863538"/>
                  <a:pt x="873807" y="866815"/>
                </a:cubicBezTo>
                <a:cubicBezTo>
                  <a:pt x="873807" y="870091"/>
                  <a:pt x="873198" y="871482"/>
                  <a:pt x="871979" y="870987"/>
                </a:cubicBezTo>
                <a:cubicBezTo>
                  <a:pt x="885161" y="876600"/>
                  <a:pt x="890013" y="891910"/>
                  <a:pt x="886533" y="916916"/>
                </a:cubicBezTo>
                <a:cubicBezTo>
                  <a:pt x="885593" y="924371"/>
                  <a:pt x="883345" y="930235"/>
                  <a:pt x="879789" y="934509"/>
                </a:cubicBezTo>
                <a:cubicBezTo>
                  <a:pt x="876233" y="938782"/>
                  <a:pt x="869127" y="942351"/>
                  <a:pt x="858472" y="945215"/>
                </a:cubicBezTo>
                <a:cubicBezTo>
                  <a:pt x="847817" y="948079"/>
                  <a:pt x="837822" y="946291"/>
                  <a:pt x="828487" y="939852"/>
                </a:cubicBezTo>
                <a:cubicBezTo>
                  <a:pt x="824970" y="934328"/>
                  <a:pt x="823795" y="932340"/>
                  <a:pt x="824963" y="933890"/>
                </a:cubicBezTo>
                <a:cubicBezTo>
                  <a:pt x="819959" y="938716"/>
                  <a:pt x="809282" y="940732"/>
                  <a:pt x="792931" y="939938"/>
                </a:cubicBezTo>
                <a:cubicBezTo>
                  <a:pt x="776579" y="939144"/>
                  <a:pt x="766857" y="940341"/>
                  <a:pt x="763765" y="943529"/>
                </a:cubicBezTo>
                <a:cubicBezTo>
                  <a:pt x="760673" y="946717"/>
                  <a:pt x="754618" y="948311"/>
                  <a:pt x="745601" y="948311"/>
                </a:cubicBezTo>
                <a:cubicBezTo>
                  <a:pt x="740026" y="948311"/>
                  <a:pt x="730602" y="948311"/>
                  <a:pt x="717331" y="948311"/>
                </a:cubicBezTo>
                <a:cubicBezTo>
                  <a:pt x="699030" y="947244"/>
                  <a:pt x="688749" y="944469"/>
                  <a:pt x="686489" y="939986"/>
                </a:cubicBezTo>
                <a:cubicBezTo>
                  <a:pt x="688051" y="941548"/>
                  <a:pt x="685197" y="942329"/>
                  <a:pt x="677926" y="942329"/>
                </a:cubicBezTo>
                <a:cubicBezTo>
                  <a:pt x="670655" y="942329"/>
                  <a:pt x="666073" y="943275"/>
                  <a:pt x="664181" y="945167"/>
                </a:cubicBezTo>
                <a:cubicBezTo>
                  <a:pt x="662289" y="947060"/>
                  <a:pt x="653751" y="948453"/>
                  <a:pt x="638569" y="949349"/>
                </a:cubicBezTo>
                <a:cubicBezTo>
                  <a:pt x="623386" y="950244"/>
                  <a:pt x="610289" y="948907"/>
                  <a:pt x="599278" y="945339"/>
                </a:cubicBezTo>
                <a:cubicBezTo>
                  <a:pt x="590959" y="942532"/>
                  <a:pt x="569230" y="941529"/>
                  <a:pt x="534089" y="942329"/>
                </a:cubicBezTo>
                <a:cubicBezTo>
                  <a:pt x="501589" y="943053"/>
                  <a:pt x="485498" y="943256"/>
                  <a:pt x="485816" y="942938"/>
                </a:cubicBezTo>
                <a:cubicBezTo>
                  <a:pt x="482184" y="948107"/>
                  <a:pt x="474948" y="950469"/>
                  <a:pt x="464109" y="950025"/>
                </a:cubicBezTo>
                <a:cubicBezTo>
                  <a:pt x="453269" y="949581"/>
                  <a:pt x="443989" y="947434"/>
                  <a:pt x="436267" y="943586"/>
                </a:cubicBezTo>
                <a:cubicBezTo>
                  <a:pt x="431022" y="941148"/>
                  <a:pt x="423396" y="940770"/>
                  <a:pt x="413388" y="942453"/>
                </a:cubicBezTo>
                <a:cubicBezTo>
                  <a:pt x="403380" y="944135"/>
                  <a:pt x="399374" y="942964"/>
                  <a:pt x="401367" y="938938"/>
                </a:cubicBezTo>
                <a:cubicBezTo>
                  <a:pt x="401367" y="945847"/>
                  <a:pt x="388013" y="949533"/>
                  <a:pt x="361305" y="949996"/>
                </a:cubicBezTo>
                <a:cubicBezTo>
                  <a:pt x="334597" y="950460"/>
                  <a:pt x="318405" y="949765"/>
                  <a:pt x="312728" y="947910"/>
                </a:cubicBezTo>
                <a:cubicBezTo>
                  <a:pt x="304803" y="946323"/>
                  <a:pt x="299580" y="941272"/>
                  <a:pt x="297059" y="932756"/>
                </a:cubicBezTo>
                <a:cubicBezTo>
                  <a:pt x="294538" y="924241"/>
                  <a:pt x="294973" y="916259"/>
                  <a:pt x="298364" y="908810"/>
                </a:cubicBezTo>
                <a:cubicBezTo>
                  <a:pt x="301755" y="901362"/>
                  <a:pt x="308905" y="897638"/>
                  <a:pt x="319814" y="897638"/>
                </a:cubicBezTo>
                <a:cubicBezTo>
                  <a:pt x="327333" y="897638"/>
                  <a:pt x="334032" y="899098"/>
                  <a:pt x="339912" y="902019"/>
                </a:cubicBezTo>
                <a:cubicBezTo>
                  <a:pt x="339620" y="902273"/>
                  <a:pt x="340928" y="901517"/>
                  <a:pt x="343836" y="899752"/>
                </a:cubicBezTo>
                <a:cubicBezTo>
                  <a:pt x="352841" y="896742"/>
                  <a:pt x="369106" y="895237"/>
                  <a:pt x="392633" y="895237"/>
                </a:cubicBezTo>
                <a:cubicBezTo>
                  <a:pt x="416160" y="895237"/>
                  <a:pt x="427955" y="895225"/>
                  <a:pt x="428018" y="895199"/>
                </a:cubicBezTo>
                <a:cubicBezTo>
                  <a:pt x="434787" y="892024"/>
                  <a:pt x="441169" y="891846"/>
                  <a:pt x="447164" y="894666"/>
                </a:cubicBezTo>
                <a:cubicBezTo>
                  <a:pt x="447659" y="894234"/>
                  <a:pt x="460105" y="893726"/>
                  <a:pt x="484502" y="893142"/>
                </a:cubicBezTo>
                <a:cubicBezTo>
                  <a:pt x="546554" y="889052"/>
                  <a:pt x="587873" y="887363"/>
                  <a:pt x="608460" y="888074"/>
                </a:cubicBezTo>
                <a:cubicBezTo>
                  <a:pt x="619649" y="888074"/>
                  <a:pt x="626253" y="887871"/>
                  <a:pt x="628272" y="887465"/>
                </a:cubicBezTo>
                <a:cubicBezTo>
                  <a:pt x="636527" y="884658"/>
                  <a:pt x="644109" y="885350"/>
                  <a:pt x="651018" y="889541"/>
                </a:cubicBezTo>
                <a:cubicBezTo>
                  <a:pt x="651996" y="889338"/>
                  <a:pt x="655539" y="889306"/>
                  <a:pt x="661648" y="889446"/>
                </a:cubicBezTo>
                <a:cubicBezTo>
                  <a:pt x="671096" y="887732"/>
                  <a:pt x="679942" y="886874"/>
                  <a:pt x="688184" y="886874"/>
                </a:cubicBezTo>
                <a:cubicBezTo>
                  <a:pt x="693290" y="886874"/>
                  <a:pt x="696046" y="886671"/>
                  <a:pt x="696452" y="886265"/>
                </a:cubicBezTo>
                <a:cubicBezTo>
                  <a:pt x="701164" y="884690"/>
                  <a:pt x="706669" y="883007"/>
                  <a:pt x="712968" y="881216"/>
                </a:cubicBezTo>
                <a:cubicBezTo>
                  <a:pt x="716994" y="880708"/>
                  <a:pt x="718588" y="880874"/>
                  <a:pt x="717750" y="881712"/>
                </a:cubicBezTo>
                <a:cubicBezTo>
                  <a:pt x="720226" y="878003"/>
                  <a:pt x="726551" y="874244"/>
                  <a:pt x="736724" y="870434"/>
                </a:cubicBezTo>
                <a:cubicBezTo>
                  <a:pt x="736901" y="870383"/>
                  <a:pt x="736990" y="871945"/>
                  <a:pt x="736990" y="875120"/>
                </a:cubicBezTo>
                <a:cubicBezTo>
                  <a:pt x="736990" y="869469"/>
                  <a:pt x="739602" y="865230"/>
                  <a:pt x="744825" y="862404"/>
                </a:cubicBezTo>
                <a:lnTo>
                  <a:pt x="756645" y="860273"/>
                </a:lnTo>
                <a:lnTo>
                  <a:pt x="749938" y="859406"/>
                </a:lnTo>
                <a:lnTo>
                  <a:pt x="747123" y="852682"/>
                </a:lnTo>
                <a:lnTo>
                  <a:pt x="740756" y="852095"/>
                </a:lnTo>
                <a:cubicBezTo>
                  <a:pt x="737016" y="851222"/>
                  <a:pt x="734272" y="849913"/>
                  <a:pt x="732526" y="848166"/>
                </a:cubicBezTo>
                <a:cubicBezTo>
                  <a:pt x="723484" y="837511"/>
                  <a:pt x="722887" y="825789"/>
                  <a:pt x="730735" y="813000"/>
                </a:cubicBezTo>
                <a:cubicBezTo>
                  <a:pt x="739721" y="811165"/>
                  <a:pt x="746460" y="811801"/>
                  <a:pt x="750952" y="814910"/>
                </a:cubicBezTo>
                <a:lnTo>
                  <a:pt x="754040" y="818891"/>
                </a:lnTo>
                <a:lnTo>
                  <a:pt x="757044" y="816581"/>
                </a:lnTo>
                <a:cubicBezTo>
                  <a:pt x="755672" y="817051"/>
                  <a:pt x="755062" y="817083"/>
                  <a:pt x="755215" y="816677"/>
                </a:cubicBezTo>
                <a:cubicBezTo>
                  <a:pt x="757082" y="807380"/>
                  <a:pt x="762612" y="802732"/>
                  <a:pt x="771807" y="802732"/>
                </a:cubicBezTo>
                <a:cubicBezTo>
                  <a:pt x="767858" y="802732"/>
                  <a:pt x="766064" y="802094"/>
                  <a:pt x="766426" y="800818"/>
                </a:cubicBezTo>
                <a:cubicBezTo>
                  <a:pt x="766788" y="799541"/>
                  <a:pt x="769731" y="797055"/>
                  <a:pt x="775255" y="793359"/>
                </a:cubicBezTo>
                <a:cubicBezTo>
                  <a:pt x="781643" y="791035"/>
                  <a:pt x="786317" y="786025"/>
                  <a:pt x="789276" y="778329"/>
                </a:cubicBezTo>
                <a:cubicBezTo>
                  <a:pt x="792629" y="770506"/>
                  <a:pt x="794702" y="766394"/>
                  <a:pt x="795496" y="765994"/>
                </a:cubicBezTo>
                <a:cubicBezTo>
                  <a:pt x="796290" y="765594"/>
                  <a:pt x="796687" y="764457"/>
                  <a:pt x="796687" y="762584"/>
                </a:cubicBezTo>
                <a:cubicBezTo>
                  <a:pt x="796687" y="760711"/>
                  <a:pt x="800268" y="755602"/>
                  <a:pt x="807431" y="747258"/>
                </a:cubicBezTo>
                <a:cubicBezTo>
                  <a:pt x="809844" y="744845"/>
                  <a:pt x="811050" y="743874"/>
                  <a:pt x="811050" y="744344"/>
                </a:cubicBezTo>
                <a:cubicBezTo>
                  <a:pt x="811050" y="740616"/>
                  <a:pt x="812031" y="737497"/>
                  <a:pt x="813993" y="734986"/>
                </a:cubicBezTo>
                <a:lnTo>
                  <a:pt x="819137" y="731659"/>
                </a:lnTo>
                <a:lnTo>
                  <a:pt x="819725" y="728861"/>
                </a:lnTo>
                <a:cubicBezTo>
                  <a:pt x="820721" y="726419"/>
                  <a:pt x="822214" y="723903"/>
                  <a:pt x="824204" y="721312"/>
                </a:cubicBezTo>
                <a:cubicBezTo>
                  <a:pt x="828186" y="716131"/>
                  <a:pt x="830176" y="712483"/>
                  <a:pt x="830176" y="710368"/>
                </a:cubicBezTo>
                <a:cubicBezTo>
                  <a:pt x="830176" y="708254"/>
                  <a:pt x="832729" y="704136"/>
                  <a:pt x="837835" y="698014"/>
                </a:cubicBezTo>
                <a:cubicBezTo>
                  <a:pt x="839905" y="694903"/>
                  <a:pt x="840940" y="692010"/>
                  <a:pt x="840940" y="689337"/>
                </a:cubicBezTo>
                <a:cubicBezTo>
                  <a:pt x="840940" y="686664"/>
                  <a:pt x="844223" y="682869"/>
                  <a:pt x="850789" y="677955"/>
                </a:cubicBezTo>
                <a:cubicBezTo>
                  <a:pt x="851385" y="677662"/>
                  <a:pt x="852293" y="674237"/>
                  <a:pt x="853513" y="667677"/>
                </a:cubicBezTo>
                <a:cubicBezTo>
                  <a:pt x="854732" y="661118"/>
                  <a:pt x="856272" y="657469"/>
                  <a:pt x="858132" y="656733"/>
                </a:cubicBezTo>
                <a:cubicBezTo>
                  <a:pt x="859993" y="655996"/>
                  <a:pt x="861044" y="654783"/>
                  <a:pt x="861285" y="653094"/>
                </a:cubicBezTo>
                <a:cubicBezTo>
                  <a:pt x="862504" y="644560"/>
                  <a:pt x="865057" y="639004"/>
                  <a:pt x="868943" y="636426"/>
                </a:cubicBezTo>
                <a:cubicBezTo>
                  <a:pt x="869934" y="634952"/>
                  <a:pt x="871699" y="631993"/>
                  <a:pt x="874239" y="627548"/>
                </a:cubicBezTo>
                <a:cubicBezTo>
                  <a:pt x="877224" y="619573"/>
                  <a:pt x="881992" y="613381"/>
                  <a:pt x="888546" y="608975"/>
                </a:cubicBezTo>
                <a:cubicBezTo>
                  <a:pt x="885942" y="608975"/>
                  <a:pt x="884825" y="608066"/>
                  <a:pt x="885193" y="606250"/>
                </a:cubicBezTo>
                <a:cubicBezTo>
                  <a:pt x="886133" y="596548"/>
                  <a:pt x="888476" y="588578"/>
                  <a:pt x="892222" y="582343"/>
                </a:cubicBezTo>
                <a:cubicBezTo>
                  <a:pt x="893467" y="581098"/>
                  <a:pt x="894845" y="575936"/>
                  <a:pt x="896356" y="566855"/>
                </a:cubicBezTo>
                <a:cubicBezTo>
                  <a:pt x="897867" y="557774"/>
                  <a:pt x="899617" y="551640"/>
                  <a:pt x="901604" y="548453"/>
                </a:cubicBezTo>
                <a:cubicBezTo>
                  <a:pt x="903592" y="545265"/>
                  <a:pt x="905195" y="538591"/>
                  <a:pt x="906415" y="528431"/>
                </a:cubicBezTo>
                <a:cubicBezTo>
                  <a:pt x="907634" y="518271"/>
                  <a:pt x="909818" y="511102"/>
                  <a:pt x="912968" y="506924"/>
                </a:cubicBezTo>
                <a:cubicBezTo>
                  <a:pt x="913590" y="505679"/>
                  <a:pt x="913901" y="501894"/>
                  <a:pt x="913901" y="495570"/>
                </a:cubicBezTo>
                <a:cubicBezTo>
                  <a:pt x="913901" y="486235"/>
                  <a:pt x="916073" y="474609"/>
                  <a:pt x="920416" y="460689"/>
                </a:cubicBezTo>
                <a:cubicBezTo>
                  <a:pt x="922486" y="450339"/>
                  <a:pt x="923902" y="440947"/>
                  <a:pt x="924664" y="432514"/>
                </a:cubicBezTo>
                <a:cubicBezTo>
                  <a:pt x="924664" y="425568"/>
                  <a:pt x="925430" y="419802"/>
                  <a:pt x="926960" y="415217"/>
                </a:cubicBezTo>
                <a:cubicBezTo>
                  <a:pt x="928490" y="410632"/>
                  <a:pt x="932284" y="407289"/>
                  <a:pt x="938342" y="405187"/>
                </a:cubicBezTo>
                <a:cubicBezTo>
                  <a:pt x="944400" y="403085"/>
                  <a:pt x="950458" y="403635"/>
                  <a:pt x="956516" y="406835"/>
                </a:cubicBezTo>
                <a:cubicBezTo>
                  <a:pt x="962129" y="408727"/>
                  <a:pt x="970064" y="414306"/>
                  <a:pt x="980319" y="423571"/>
                </a:cubicBezTo>
                <a:cubicBezTo>
                  <a:pt x="990574" y="432835"/>
                  <a:pt x="995702" y="440090"/>
                  <a:pt x="995702" y="445335"/>
                </a:cubicBezTo>
                <a:cubicBezTo>
                  <a:pt x="995702" y="445995"/>
                  <a:pt x="999506" y="446326"/>
                  <a:pt x="1007113" y="446326"/>
                </a:cubicBezTo>
                <a:lnTo>
                  <a:pt x="1013285" y="446288"/>
                </a:lnTo>
                <a:lnTo>
                  <a:pt x="1013171" y="447545"/>
                </a:lnTo>
                <a:cubicBezTo>
                  <a:pt x="1014276" y="439722"/>
                  <a:pt x="1017241" y="433397"/>
                  <a:pt x="1022067" y="428571"/>
                </a:cubicBezTo>
                <a:cubicBezTo>
                  <a:pt x="1028900" y="425904"/>
                  <a:pt x="1030487" y="424666"/>
                  <a:pt x="1026830" y="424856"/>
                </a:cubicBezTo>
                <a:cubicBezTo>
                  <a:pt x="1022512" y="420284"/>
                  <a:pt x="1020753" y="410137"/>
                  <a:pt x="1021553" y="394414"/>
                </a:cubicBezTo>
                <a:cubicBezTo>
                  <a:pt x="1022353" y="384928"/>
                  <a:pt x="1022432" y="379717"/>
                  <a:pt x="1021791" y="378784"/>
                </a:cubicBezTo>
                <a:cubicBezTo>
                  <a:pt x="1021149" y="377851"/>
                  <a:pt x="1016082" y="377384"/>
                  <a:pt x="1006589" y="377384"/>
                </a:cubicBezTo>
                <a:cubicBezTo>
                  <a:pt x="997096" y="377384"/>
                  <a:pt x="988361" y="379194"/>
                  <a:pt x="980386" y="382813"/>
                </a:cubicBezTo>
                <a:cubicBezTo>
                  <a:pt x="970124" y="387106"/>
                  <a:pt x="954678" y="389655"/>
                  <a:pt x="934047" y="390462"/>
                </a:cubicBezTo>
                <a:cubicBezTo>
                  <a:pt x="913415" y="391268"/>
                  <a:pt x="897429" y="393252"/>
                  <a:pt x="886088" y="396415"/>
                </a:cubicBezTo>
                <a:cubicBezTo>
                  <a:pt x="867419" y="401266"/>
                  <a:pt x="853024" y="404492"/>
                  <a:pt x="842902" y="406092"/>
                </a:cubicBezTo>
                <a:cubicBezTo>
                  <a:pt x="826887" y="407692"/>
                  <a:pt x="816410" y="405546"/>
                  <a:pt x="811469" y="399653"/>
                </a:cubicBezTo>
                <a:cubicBezTo>
                  <a:pt x="809971" y="398155"/>
                  <a:pt x="808974" y="397323"/>
                  <a:pt x="808479" y="397158"/>
                </a:cubicBezTo>
                <a:cubicBezTo>
                  <a:pt x="800617" y="394541"/>
                  <a:pt x="796687" y="391240"/>
                  <a:pt x="796687" y="387252"/>
                </a:cubicBezTo>
                <a:cubicBezTo>
                  <a:pt x="796687" y="383264"/>
                  <a:pt x="795693" y="379790"/>
                  <a:pt x="793705" y="376831"/>
                </a:cubicBezTo>
                <a:cubicBezTo>
                  <a:pt x="791718" y="373872"/>
                  <a:pt x="792997" y="366728"/>
                  <a:pt x="797544" y="355400"/>
                </a:cubicBezTo>
                <a:cubicBezTo>
                  <a:pt x="801557" y="349380"/>
                  <a:pt x="805488" y="345399"/>
                  <a:pt x="809336" y="343456"/>
                </a:cubicBezTo>
                <a:cubicBezTo>
                  <a:pt x="812549" y="341868"/>
                  <a:pt x="827548" y="341074"/>
                  <a:pt x="854332" y="341074"/>
                </a:cubicBezTo>
                <a:cubicBezTo>
                  <a:pt x="879110" y="341074"/>
                  <a:pt x="894959" y="339811"/>
                  <a:pt x="901881" y="337284"/>
                </a:cubicBezTo>
                <a:cubicBezTo>
                  <a:pt x="914263" y="333410"/>
                  <a:pt x="922810" y="332508"/>
                  <a:pt x="927522" y="334578"/>
                </a:cubicBezTo>
                <a:cubicBezTo>
                  <a:pt x="928513" y="334109"/>
                  <a:pt x="938676" y="333372"/>
                  <a:pt x="958011" y="332369"/>
                </a:cubicBezTo>
                <a:cubicBezTo>
                  <a:pt x="977347" y="331365"/>
                  <a:pt x="988209" y="329670"/>
                  <a:pt x="990596" y="327282"/>
                </a:cubicBezTo>
                <a:cubicBezTo>
                  <a:pt x="991295" y="326406"/>
                  <a:pt x="991644" y="325492"/>
                  <a:pt x="991644" y="324539"/>
                </a:cubicBezTo>
                <a:cubicBezTo>
                  <a:pt x="991644" y="319497"/>
                  <a:pt x="993302" y="311179"/>
                  <a:pt x="996616" y="299584"/>
                </a:cubicBezTo>
                <a:cubicBezTo>
                  <a:pt x="998890" y="290744"/>
                  <a:pt x="998839" y="283594"/>
                  <a:pt x="996464" y="278133"/>
                </a:cubicBezTo>
                <a:cubicBezTo>
                  <a:pt x="994089" y="272672"/>
                  <a:pt x="992482" y="253978"/>
                  <a:pt x="991644" y="222050"/>
                </a:cubicBezTo>
                <a:cubicBezTo>
                  <a:pt x="990908" y="193462"/>
                  <a:pt x="990596" y="179251"/>
                  <a:pt x="990711" y="179416"/>
                </a:cubicBezTo>
                <a:cubicBezTo>
                  <a:pt x="986558" y="174171"/>
                  <a:pt x="985875" y="167427"/>
                  <a:pt x="988663" y="159185"/>
                </a:cubicBezTo>
                <a:cubicBezTo>
                  <a:pt x="991451" y="150943"/>
                  <a:pt x="993048" y="147437"/>
                  <a:pt x="993454" y="148669"/>
                </a:cubicBezTo>
                <a:cubicBezTo>
                  <a:pt x="986304" y="141519"/>
                  <a:pt x="981395" y="130375"/>
                  <a:pt x="978728" y="115237"/>
                </a:cubicBezTo>
                <a:cubicBezTo>
                  <a:pt x="977941" y="106550"/>
                  <a:pt x="977769" y="102651"/>
                  <a:pt x="978214" y="103540"/>
                </a:cubicBezTo>
                <a:cubicBezTo>
                  <a:pt x="975636" y="100962"/>
                  <a:pt x="973337" y="93596"/>
                  <a:pt x="971318" y="81442"/>
                </a:cubicBezTo>
                <a:cubicBezTo>
                  <a:pt x="969934" y="73124"/>
                  <a:pt x="968365" y="67440"/>
                  <a:pt x="966613" y="64392"/>
                </a:cubicBezTo>
                <a:cubicBezTo>
                  <a:pt x="960974" y="54893"/>
                  <a:pt x="959469" y="45761"/>
                  <a:pt x="962098" y="36998"/>
                </a:cubicBezTo>
                <a:cubicBezTo>
                  <a:pt x="962764" y="33614"/>
                  <a:pt x="963795" y="30813"/>
                  <a:pt x="965189" y="28595"/>
                </a:cubicBezTo>
                <a:lnTo>
                  <a:pt x="967230" y="26697"/>
                </a:lnTo>
                <a:lnTo>
                  <a:pt x="963641" y="21520"/>
                </a:lnTo>
                <a:cubicBezTo>
                  <a:pt x="961583" y="14707"/>
                  <a:pt x="962771" y="8398"/>
                  <a:pt x="967203" y="2594"/>
                </a:cubicBezTo>
                <a:cubicBezTo>
                  <a:pt x="970619" y="988"/>
                  <a:pt x="973892" y="127"/>
                  <a:pt x="977021" y="13"/>
                </a:cubicBezTo>
                <a:close/>
              </a:path>
            </a:pathLst>
          </a:custGeom>
          <a:gradFill>
            <a:gsLst>
              <a:gs pos="26000">
                <a:schemeClr val="accent1">
                  <a:lumMod val="75000"/>
                </a:schemeClr>
              </a:gs>
              <a:gs pos="0">
                <a:srgbClr val="66FFCC"/>
              </a:gs>
              <a:gs pos="63000">
                <a:schemeClr val="accent1">
                  <a:lumMod val="50000"/>
                </a:schemeClr>
              </a:gs>
              <a:gs pos="93000">
                <a:srgbClr val="C00000"/>
              </a:gs>
            </a:gsLst>
            <a:lin ang="0" scaled="0"/>
          </a:gradFill>
          <a:ln>
            <a:noFill/>
          </a:ln>
          <a:effectLst/>
        </p:spPr>
        <p:txBody>
          <a:bodyPr rot="0" spcFirstLastPara="0" vertOverflow="overflow" horzOverflow="overflow" vert="horz" wrap="square" lIns="96017" tIns="48009" rIns="96017" bIns="4800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315" b="1" spc="630" dirty="0">
              <a:latin typeface="字体传奇特战体-免费商用" panose="02000500000000000000" pitchFamily="2" charset="-122"/>
              <a:ea typeface="字体传奇特战体-免费商用" panose="02000500000000000000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6681F3F-9440-D0D5-C798-B8F4A447E853}"/>
              </a:ext>
            </a:extLst>
          </p:cNvPr>
          <p:cNvSpPr txBox="1"/>
          <p:nvPr/>
        </p:nvSpPr>
        <p:spPr>
          <a:xfrm>
            <a:off x="1890218" y="5040312"/>
            <a:ext cx="3779230" cy="609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36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杨任东竹石体-Bold" panose="02000000000000000000" pitchFamily="2" charset="-122"/>
                <a:ea typeface="QIJIC" panose="02000509000000000000" pitchFamily="49" charset="-120"/>
              </a:rPr>
              <a:t>企划公开</a:t>
            </a:r>
            <a:endParaRPr lang="en-US" altLang="zh-CN" sz="3360" b="1" dirty="0">
              <a:solidFill>
                <a:schemeClr val="accent1">
                  <a:lumMod val="60000"/>
                  <a:lumOff val="40000"/>
                </a:schemeClr>
              </a:solidFill>
              <a:latin typeface="杨任东竹石体-Bold" panose="02000000000000000000" pitchFamily="2" charset="-122"/>
              <a:ea typeface="QIJIC" panose="02000509000000000000" pitchFamily="49" charset="-12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5DE8610-3542-1B17-60B3-F23AE828D66A}"/>
              </a:ext>
            </a:extLst>
          </p:cNvPr>
          <p:cNvSpPr txBox="1"/>
          <p:nvPr/>
        </p:nvSpPr>
        <p:spPr>
          <a:xfrm>
            <a:off x="1890218" y="7104782"/>
            <a:ext cx="37792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杨任东竹石体-Bold" panose="02000000000000000000" pitchFamily="2" charset="-122"/>
                <a:ea typeface="QIJIC" panose="02000509000000000000" pitchFamily="49" charset="-120"/>
              </a:rPr>
              <a:t>欢迎在这里，留下属于你的故事</a:t>
            </a:r>
            <a:endParaRPr lang="en-US" altLang="zh-CN" sz="2400" b="1" dirty="0">
              <a:solidFill>
                <a:schemeClr val="accent1">
                  <a:lumMod val="60000"/>
                  <a:lumOff val="40000"/>
                </a:schemeClr>
              </a:solidFill>
              <a:latin typeface="杨任东竹石体-Bold" panose="02000000000000000000" pitchFamily="2" charset="-122"/>
              <a:ea typeface="QIJIC" panose="0200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00339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B7519F-D8F1-AC88-4532-36C2EE1AAD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基础设定：现存势力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BE9402-DD76-47F0-CE5C-574270985F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10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6F4E82-E694-9944-E6A9-62CB312B74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北岛重工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060312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7049722-1654-711E-4F18-F8BC200BEA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基础设定：现存技术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0CCFF-62E9-EB96-E471-6B5CE71C5B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11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D76D85-542A-7CA9-61C8-9CCC5B304F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泰勒斯古文、本源元素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555563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7049722-1654-711E-4F18-F8BC200BEA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基础设定：现存技术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0CCFF-62E9-EB96-E471-6B5CE71C5B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12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D76D85-542A-7CA9-61C8-9CCC5B304F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神迹魔法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780544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7049722-1654-711E-4F18-F8BC200BEA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基础设定：现存技术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0CCFF-62E9-EB96-E471-6B5CE71C5B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13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D76D85-542A-7CA9-61C8-9CCC5B304F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星痕魔法与公式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504870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7049722-1654-711E-4F18-F8BC200BEA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基础设定：现存技术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0CCFF-62E9-EB96-E471-6B5CE71C5B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14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D76D85-542A-7CA9-61C8-9CCC5B304F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星痕科技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85831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7049722-1654-711E-4F18-F8BC200BEA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基础设定：其他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0CCFF-62E9-EB96-E471-6B5CE71C5B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15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D76D85-542A-7CA9-61C8-9CCC5B304F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星元理论概述、菲尼克斯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623428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273F72A-7596-7F03-A92C-070ED6A134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主要参与者人设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75FDF9-93DA-2BAB-0009-6D7076618A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16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B0A376-4836-40D8-1D70-7C2F84C1F3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283483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273F72A-7596-7F03-A92C-070ED6A134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主要参与者人设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75FDF9-93DA-2BAB-0009-6D7076618A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17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B0A376-4836-40D8-1D70-7C2F84C1F3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541295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80C4FA8-1D63-7F7A-6196-EBAFA7B0F7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规则与注意事项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4030A9-FC10-2529-C732-ED4C867908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18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C076F6-F8ED-D285-40A4-98DBB068A6C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D-EPLA</a:t>
            </a:r>
            <a:r>
              <a:rPr lang="zh-CN" altLang="en-US" dirty="0"/>
              <a:t>、投稿等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59209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39B4C6-A0FE-1E1B-DB85-0C43FFEE0C6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序言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3648515-070E-80AF-8554-F513F41EDE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  <a:endParaRPr lang="LID4096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890B389-D5A7-938A-433A-86C06CA6714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9837" y="540312"/>
            <a:ext cx="6840000" cy="1653273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zh-CN" altLang="en-US" b="0" dirty="0"/>
              <a:t>序言</a:t>
            </a:r>
            <a:endParaRPr lang="en-US" altLang="zh-CN" b="0" dirty="0"/>
          </a:p>
          <a:p>
            <a:pPr algn="ctr">
              <a:lnSpc>
                <a:spcPct val="150000"/>
              </a:lnSpc>
            </a:pPr>
            <a:r>
              <a:rPr lang="zh-CN" altLang="en-US" b="0" dirty="0"/>
              <a:t>欢迎来到           。</a:t>
            </a:r>
            <a:endParaRPr lang="en-US" altLang="zh-CN" b="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70E2AB8-197B-68A2-1B5A-9A4B808A4591}"/>
              </a:ext>
            </a:extLst>
          </p:cNvPr>
          <p:cNvSpPr txBox="1">
            <a:spLocks noChangeAspect="1"/>
          </p:cNvSpPr>
          <p:nvPr/>
        </p:nvSpPr>
        <p:spPr>
          <a:xfrm>
            <a:off x="3779837" y="1702159"/>
            <a:ext cx="1275919" cy="491426"/>
          </a:xfrm>
          <a:custGeom>
            <a:avLst/>
            <a:gdLst/>
            <a:ahLst/>
            <a:cxnLst/>
            <a:rect l="l" t="t" r="r" b="b"/>
            <a:pathLst>
              <a:path w="3223664" h="1241608">
                <a:moveTo>
                  <a:pt x="2195563" y="1188012"/>
                </a:moveTo>
                <a:cubicBezTo>
                  <a:pt x="2195563" y="1188012"/>
                  <a:pt x="2194975" y="1188081"/>
                  <a:pt x="2193799" y="1188219"/>
                </a:cubicBezTo>
                <a:cubicBezTo>
                  <a:pt x="2192623" y="1188357"/>
                  <a:pt x="2191271" y="1188692"/>
                  <a:pt x="2189743" y="1189223"/>
                </a:cubicBezTo>
                <a:cubicBezTo>
                  <a:pt x="2188216" y="1189754"/>
                  <a:pt x="2186852" y="1190530"/>
                  <a:pt x="2185651" y="1191550"/>
                </a:cubicBezTo>
                <a:cubicBezTo>
                  <a:pt x="2184451" y="1192570"/>
                  <a:pt x="2183650" y="1193835"/>
                  <a:pt x="2183248" y="1195345"/>
                </a:cubicBezTo>
                <a:lnTo>
                  <a:pt x="2183248" y="1196713"/>
                </a:lnTo>
                <a:lnTo>
                  <a:pt x="2183248" y="1232550"/>
                </a:lnTo>
                <a:lnTo>
                  <a:pt x="2188205" y="1223809"/>
                </a:lnTo>
                <a:lnTo>
                  <a:pt x="2231261" y="1223809"/>
                </a:lnTo>
                <a:lnTo>
                  <a:pt x="2247524" y="1211665"/>
                </a:lnTo>
                <a:lnTo>
                  <a:pt x="2247524" y="1188012"/>
                </a:lnTo>
                <a:lnTo>
                  <a:pt x="2209444" y="1188012"/>
                </a:lnTo>
                <a:close/>
                <a:moveTo>
                  <a:pt x="1538339" y="1188012"/>
                </a:moveTo>
                <a:cubicBezTo>
                  <a:pt x="1538339" y="1188012"/>
                  <a:pt x="1537750" y="1188081"/>
                  <a:pt x="1536574" y="1188219"/>
                </a:cubicBezTo>
                <a:cubicBezTo>
                  <a:pt x="1535398" y="1188357"/>
                  <a:pt x="1534046" y="1188692"/>
                  <a:pt x="1532518" y="1189223"/>
                </a:cubicBezTo>
                <a:cubicBezTo>
                  <a:pt x="1530991" y="1189754"/>
                  <a:pt x="1529627" y="1190530"/>
                  <a:pt x="1528427" y="1191550"/>
                </a:cubicBezTo>
                <a:cubicBezTo>
                  <a:pt x="1527226" y="1192570"/>
                  <a:pt x="1526425" y="1193835"/>
                  <a:pt x="1526023" y="1195345"/>
                </a:cubicBezTo>
                <a:lnTo>
                  <a:pt x="1526023" y="1196713"/>
                </a:lnTo>
                <a:lnTo>
                  <a:pt x="1526023" y="1232550"/>
                </a:lnTo>
                <a:lnTo>
                  <a:pt x="1530980" y="1223809"/>
                </a:lnTo>
                <a:lnTo>
                  <a:pt x="1574036" y="1223809"/>
                </a:lnTo>
                <a:lnTo>
                  <a:pt x="1590299" y="1211665"/>
                </a:lnTo>
                <a:lnTo>
                  <a:pt x="1590299" y="1188012"/>
                </a:lnTo>
                <a:lnTo>
                  <a:pt x="1552219" y="1188012"/>
                </a:lnTo>
                <a:close/>
                <a:moveTo>
                  <a:pt x="854182" y="1151233"/>
                </a:moveTo>
                <a:cubicBezTo>
                  <a:pt x="854182" y="1151233"/>
                  <a:pt x="853736" y="1151302"/>
                  <a:pt x="852846" y="1151440"/>
                </a:cubicBezTo>
                <a:cubicBezTo>
                  <a:pt x="851955" y="1151578"/>
                  <a:pt x="850863" y="1151851"/>
                  <a:pt x="849570" y="1152259"/>
                </a:cubicBezTo>
                <a:cubicBezTo>
                  <a:pt x="848277" y="1152668"/>
                  <a:pt x="846972" y="1153311"/>
                  <a:pt x="845654" y="1154190"/>
                </a:cubicBezTo>
                <a:cubicBezTo>
                  <a:pt x="844336" y="1155069"/>
                  <a:pt x="843348" y="1156072"/>
                  <a:pt x="842691" y="1157201"/>
                </a:cubicBezTo>
                <a:lnTo>
                  <a:pt x="842691" y="1157244"/>
                </a:lnTo>
                <a:lnTo>
                  <a:pt x="842691" y="1191738"/>
                </a:lnTo>
                <a:lnTo>
                  <a:pt x="847459" y="1183669"/>
                </a:lnTo>
                <a:lnTo>
                  <a:pt x="900055" y="1183669"/>
                </a:lnTo>
                <a:cubicBezTo>
                  <a:pt x="901777" y="1183669"/>
                  <a:pt x="903135" y="1183007"/>
                  <a:pt x="904129" y="1181683"/>
                </a:cubicBezTo>
                <a:cubicBezTo>
                  <a:pt x="905123" y="1180359"/>
                  <a:pt x="905620" y="1178716"/>
                  <a:pt x="905620" y="1176754"/>
                </a:cubicBezTo>
                <a:lnTo>
                  <a:pt x="905620" y="1151233"/>
                </a:lnTo>
                <a:lnTo>
                  <a:pt x="893776" y="1151233"/>
                </a:lnTo>
                <a:close/>
                <a:moveTo>
                  <a:pt x="2151990" y="1132984"/>
                </a:moveTo>
                <a:lnTo>
                  <a:pt x="2281696" y="1132984"/>
                </a:lnTo>
                <a:cubicBezTo>
                  <a:pt x="2281696" y="1132984"/>
                  <a:pt x="2281449" y="1133878"/>
                  <a:pt x="2280954" y="1135666"/>
                </a:cubicBezTo>
                <a:cubicBezTo>
                  <a:pt x="2280461" y="1137455"/>
                  <a:pt x="2280012" y="1139154"/>
                  <a:pt x="2279610" y="1140763"/>
                </a:cubicBezTo>
                <a:cubicBezTo>
                  <a:pt x="2279207" y="1142373"/>
                  <a:pt x="2279006" y="1144503"/>
                  <a:pt x="2279006" y="1147153"/>
                </a:cubicBezTo>
                <a:lnTo>
                  <a:pt x="2279006" y="1185726"/>
                </a:lnTo>
                <a:lnTo>
                  <a:pt x="2279006" y="1220473"/>
                </a:lnTo>
                <a:lnTo>
                  <a:pt x="2284164" y="1224510"/>
                </a:lnTo>
                <a:lnTo>
                  <a:pt x="2284164" y="1241608"/>
                </a:lnTo>
                <a:lnTo>
                  <a:pt x="2258857" y="1227481"/>
                </a:lnTo>
                <a:lnTo>
                  <a:pt x="2240223" y="1241383"/>
                </a:lnTo>
                <a:lnTo>
                  <a:pt x="2151765" y="1241383"/>
                </a:lnTo>
                <a:lnTo>
                  <a:pt x="2151765" y="1170214"/>
                </a:lnTo>
                <a:lnTo>
                  <a:pt x="2183248" y="1170214"/>
                </a:lnTo>
                <a:lnTo>
                  <a:pt x="2183248" y="1174021"/>
                </a:lnTo>
                <a:cubicBezTo>
                  <a:pt x="2183581" y="1172347"/>
                  <a:pt x="2185134" y="1171258"/>
                  <a:pt x="2187907" y="1170753"/>
                </a:cubicBezTo>
                <a:cubicBezTo>
                  <a:pt x="2190680" y="1170248"/>
                  <a:pt x="2192955" y="1170074"/>
                  <a:pt x="2194731" y="1170231"/>
                </a:cubicBezTo>
                <a:cubicBezTo>
                  <a:pt x="2194972" y="1170219"/>
                  <a:pt x="2195241" y="1170214"/>
                  <a:pt x="2195538" y="1170214"/>
                </a:cubicBezTo>
                <a:lnTo>
                  <a:pt x="2209444" y="1170214"/>
                </a:lnTo>
                <a:lnTo>
                  <a:pt x="2247524" y="1170214"/>
                </a:lnTo>
                <a:lnTo>
                  <a:pt x="2247524" y="1150782"/>
                </a:lnTo>
                <a:lnTo>
                  <a:pt x="2151990" y="1150782"/>
                </a:lnTo>
                <a:close/>
                <a:moveTo>
                  <a:pt x="1494765" y="1132984"/>
                </a:moveTo>
                <a:lnTo>
                  <a:pt x="1624471" y="1132984"/>
                </a:lnTo>
                <a:cubicBezTo>
                  <a:pt x="1624471" y="1132984"/>
                  <a:pt x="1624224" y="1133878"/>
                  <a:pt x="1623730" y="1135666"/>
                </a:cubicBezTo>
                <a:cubicBezTo>
                  <a:pt x="1623235" y="1137455"/>
                  <a:pt x="1622787" y="1139154"/>
                  <a:pt x="1622385" y="1140763"/>
                </a:cubicBezTo>
                <a:cubicBezTo>
                  <a:pt x="1621982" y="1142373"/>
                  <a:pt x="1621781" y="1144503"/>
                  <a:pt x="1621781" y="1147153"/>
                </a:cubicBezTo>
                <a:lnTo>
                  <a:pt x="1621781" y="1185726"/>
                </a:lnTo>
                <a:lnTo>
                  <a:pt x="1621781" y="1220473"/>
                </a:lnTo>
                <a:lnTo>
                  <a:pt x="1626939" y="1224510"/>
                </a:lnTo>
                <a:lnTo>
                  <a:pt x="1626939" y="1241608"/>
                </a:lnTo>
                <a:lnTo>
                  <a:pt x="1601632" y="1227481"/>
                </a:lnTo>
                <a:lnTo>
                  <a:pt x="1582998" y="1241383"/>
                </a:lnTo>
                <a:lnTo>
                  <a:pt x="1494540" y="1241383"/>
                </a:lnTo>
                <a:lnTo>
                  <a:pt x="1494540" y="1170214"/>
                </a:lnTo>
                <a:lnTo>
                  <a:pt x="1526023" y="1170214"/>
                </a:lnTo>
                <a:lnTo>
                  <a:pt x="1526023" y="1174021"/>
                </a:lnTo>
                <a:cubicBezTo>
                  <a:pt x="1526356" y="1172347"/>
                  <a:pt x="1527909" y="1171258"/>
                  <a:pt x="1530682" y="1170753"/>
                </a:cubicBezTo>
                <a:cubicBezTo>
                  <a:pt x="1533455" y="1170248"/>
                  <a:pt x="1535730" y="1170074"/>
                  <a:pt x="1537506" y="1170231"/>
                </a:cubicBezTo>
                <a:cubicBezTo>
                  <a:pt x="1537747" y="1170219"/>
                  <a:pt x="1538016" y="1170214"/>
                  <a:pt x="1538314" y="1170214"/>
                </a:cubicBezTo>
                <a:lnTo>
                  <a:pt x="1552219" y="1170214"/>
                </a:lnTo>
                <a:lnTo>
                  <a:pt x="1590299" y="1170214"/>
                </a:lnTo>
                <a:lnTo>
                  <a:pt x="1590299" y="1150782"/>
                </a:lnTo>
                <a:lnTo>
                  <a:pt x="1494765" y="1150782"/>
                </a:lnTo>
                <a:close/>
                <a:moveTo>
                  <a:pt x="811208" y="1132984"/>
                </a:moveTo>
                <a:lnTo>
                  <a:pt x="842691" y="1132984"/>
                </a:lnTo>
                <a:lnTo>
                  <a:pt x="842691" y="1137467"/>
                </a:lnTo>
                <a:cubicBezTo>
                  <a:pt x="842608" y="1135488"/>
                  <a:pt x="844080" y="1134246"/>
                  <a:pt x="847108" y="1133741"/>
                </a:cubicBezTo>
                <a:cubicBezTo>
                  <a:pt x="850135" y="1133236"/>
                  <a:pt x="852460" y="1132984"/>
                  <a:pt x="854082" y="1132984"/>
                </a:cubicBezTo>
                <a:cubicBezTo>
                  <a:pt x="854382" y="1132984"/>
                  <a:pt x="854682" y="1132984"/>
                  <a:pt x="854982" y="1132984"/>
                </a:cubicBezTo>
                <a:lnTo>
                  <a:pt x="893776" y="1132984"/>
                </a:lnTo>
                <a:lnTo>
                  <a:pt x="939792" y="1132984"/>
                </a:lnTo>
                <a:cubicBezTo>
                  <a:pt x="939792" y="1132984"/>
                  <a:pt x="939586" y="1133863"/>
                  <a:pt x="939174" y="1135620"/>
                </a:cubicBezTo>
                <a:cubicBezTo>
                  <a:pt x="938762" y="1137377"/>
                  <a:pt x="938351" y="1139076"/>
                  <a:pt x="937940" y="1140717"/>
                </a:cubicBezTo>
                <a:cubicBezTo>
                  <a:pt x="937530" y="1142358"/>
                  <a:pt x="937324" y="1144503"/>
                  <a:pt x="937324" y="1147153"/>
                </a:cubicBezTo>
                <a:lnTo>
                  <a:pt x="937324" y="1185501"/>
                </a:lnTo>
                <a:cubicBezTo>
                  <a:pt x="937324" y="1189806"/>
                  <a:pt x="935916" y="1193544"/>
                  <a:pt x="933099" y="1196713"/>
                </a:cubicBezTo>
                <a:cubicBezTo>
                  <a:pt x="930282" y="1199883"/>
                  <a:pt x="926668" y="1201467"/>
                  <a:pt x="922258" y="1201467"/>
                </a:cubicBezTo>
                <a:lnTo>
                  <a:pt x="842691" y="1201467"/>
                </a:lnTo>
                <a:lnTo>
                  <a:pt x="842691" y="1232775"/>
                </a:lnTo>
                <a:lnTo>
                  <a:pt x="847349" y="1223809"/>
                </a:lnTo>
                <a:lnTo>
                  <a:pt x="939121" y="1223809"/>
                </a:lnTo>
                <a:lnTo>
                  <a:pt x="939121" y="1241608"/>
                </a:lnTo>
                <a:lnTo>
                  <a:pt x="811208" y="1241608"/>
                </a:lnTo>
                <a:close/>
                <a:moveTo>
                  <a:pt x="1255965" y="1132537"/>
                </a:moveTo>
                <a:lnTo>
                  <a:pt x="1287001" y="1132537"/>
                </a:lnTo>
                <a:lnTo>
                  <a:pt x="1287001" y="1137692"/>
                </a:lnTo>
                <a:cubicBezTo>
                  <a:pt x="1287030" y="1135603"/>
                  <a:pt x="1288715" y="1134146"/>
                  <a:pt x="1292057" y="1133321"/>
                </a:cubicBezTo>
                <a:cubicBezTo>
                  <a:pt x="1295399" y="1132496"/>
                  <a:pt x="1297922" y="1132241"/>
                  <a:pt x="1299624" y="1132555"/>
                </a:cubicBezTo>
                <a:cubicBezTo>
                  <a:pt x="1299624" y="1132555"/>
                  <a:pt x="1299662" y="1132549"/>
                  <a:pt x="1299738" y="1132537"/>
                </a:cubicBezTo>
                <a:lnTo>
                  <a:pt x="1342169" y="1132537"/>
                </a:lnTo>
                <a:cubicBezTo>
                  <a:pt x="1342169" y="1132537"/>
                  <a:pt x="1342169" y="1133672"/>
                  <a:pt x="1342169" y="1135941"/>
                </a:cubicBezTo>
                <a:cubicBezTo>
                  <a:pt x="1342169" y="1136687"/>
                  <a:pt x="1342169" y="1136971"/>
                  <a:pt x="1342169" y="1136795"/>
                </a:cubicBezTo>
                <a:cubicBezTo>
                  <a:pt x="1341943" y="1134961"/>
                  <a:pt x="1343462" y="1133793"/>
                  <a:pt x="1346728" y="1133291"/>
                </a:cubicBezTo>
                <a:cubicBezTo>
                  <a:pt x="1349994" y="1132789"/>
                  <a:pt x="1352346" y="1132537"/>
                  <a:pt x="1353784" y="1132537"/>
                </a:cubicBezTo>
                <a:lnTo>
                  <a:pt x="1400026" y="1132537"/>
                </a:lnTo>
                <a:cubicBezTo>
                  <a:pt x="1400026" y="1132537"/>
                  <a:pt x="1399593" y="1133474"/>
                  <a:pt x="1398726" y="1135348"/>
                </a:cubicBezTo>
                <a:cubicBezTo>
                  <a:pt x="1397859" y="1137222"/>
                  <a:pt x="1397111" y="1138914"/>
                  <a:pt x="1396483" y="1140422"/>
                </a:cubicBezTo>
                <a:cubicBezTo>
                  <a:pt x="1395854" y="1141931"/>
                  <a:pt x="1395540" y="1143876"/>
                  <a:pt x="1395540" y="1146257"/>
                </a:cubicBezTo>
                <a:lnTo>
                  <a:pt x="1395540" y="1241608"/>
                </a:lnTo>
                <a:lnTo>
                  <a:pt x="1364507" y="1241608"/>
                </a:lnTo>
                <a:lnTo>
                  <a:pt x="1364507" y="1150111"/>
                </a:lnTo>
                <a:lnTo>
                  <a:pt x="1354295" y="1150111"/>
                </a:lnTo>
                <a:cubicBezTo>
                  <a:pt x="1354295" y="1150111"/>
                  <a:pt x="1353757" y="1150183"/>
                  <a:pt x="1352679" y="1150327"/>
                </a:cubicBezTo>
                <a:cubicBezTo>
                  <a:pt x="1351601" y="1150471"/>
                  <a:pt x="1350362" y="1150743"/>
                  <a:pt x="1348961" y="1151141"/>
                </a:cubicBezTo>
                <a:cubicBezTo>
                  <a:pt x="1347559" y="1151540"/>
                  <a:pt x="1346205" y="1152145"/>
                  <a:pt x="1344898" y="1152956"/>
                </a:cubicBezTo>
                <a:cubicBezTo>
                  <a:pt x="1343590" y="1153767"/>
                  <a:pt x="1342681" y="1154643"/>
                  <a:pt x="1342169" y="1155583"/>
                </a:cubicBezTo>
                <a:lnTo>
                  <a:pt x="1342169" y="1241608"/>
                </a:lnTo>
                <a:lnTo>
                  <a:pt x="1311133" y="1241608"/>
                </a:lnTo>
                <a:lnTo>
                  <a:pt x="1311133" y="1150111"/>
                </a:lnTo>
                <a:lnTo>
                  <a:pt x="1300071" y="1150111"/>
                </a:lnTo>
                <a:cubicBezTo>
                  <a:pt x="1300071" y="1150111"/>
                  <a:pt x="1299454" y="1150146"/>
                  <a:pt x="1298220" y="1150215"/>
                </a:cubicBezTo>
                <a:cubicBezTo>
                  <a:pt x="1296987" y="1150284"/>
                  <a:pt x="1295584" y="1150580"/>
                  <a:pt x="1294011" y="1151104"/>
                </a:cubicBezTo>
                <a:cubicBezTo>
                  <a:pt x="1292438" y="1151628"/>
                  <a:pt x="1291014" y="1152407"/>
                  <a:pt x="1289737" y="1153442"/>
                </a:cubicBezTo>
                <a:cubicBezTo>
                  <a:pt x="1288461" y="1154476"/>
                  <a:pt x="1287549" y="1155870"/>
                  <a:pt x="1287001" y="1157623"/>
                </a:cubicBezTo>
                <a:lnTo>
                  <a:pt x="1287001" y="1241608"/>
                </a:lnTo>
                <a:lnTo>
                  <a:pt x="1255965" y="1241608"/>
                </a:lnTo>
                <a:close/>
                <a:moveTo>
                  <a:pt x="2698389" y="1130294"/>
                </a:moveTo>
                <a:lnTo>
                  <a:pt x="2719621" y="1130294"/>
                </a:lnTo>
                <a:lnTo>
                  <a:pt x="2707791" y="1150561"/>
                </a:lnTo>
                <a:lnTo>
                  <a:pt x="2634056" y="1150561"/>
                </a:lnTo>
                <a:cubicBezTo>
                  <a:pt x="2634056" y="1150561"/>
                  <a:pt x="2633569" y="1150596"/>
                  <a:pt x="2632595" y="1150665"/>
                </a:cubicBezTo>
                <a:cubicBezTo>
                  <a:pt x="2631622" y="1150734"/>
                  <a:pt x="2630418" y="1150963"/>
                  <a:pt x="2628984" y="1151354"/>
                </a:cubicBezTo>
                <a:cubicBezTo>
                  <a:pt x="2627551" y="1151745"/>
                  <a:pt x="2626213" y="1152375"/>
                  <a:pt x="2624971" y="1153245"/>
                </a:cubicBezTo>
                <a:cubicBezTo>
                  <a:pt x="2623729" y="1154116"/>
                  <a:pt x="2622762" y="1155191"/>
                  <a:pt x="2622069" y="1156472"/>
                </a:cubicBezTo>
                <a:lnTo>
                  <a:pt x="2622069" y="1156573"/>
                </a:lnTo>
                <a:lnTo>
                  <a:pt x="2622069" y="1185008"/>
                </a:lnTo>
                <a:lnTo>
                  <a:pt x="2626070" y="1179182"/>
                </a:lnTo>
                <a:lnTo>
                  <a:pt x="2719846" y="1179182"/>
                </a:lnTo>
                <a:cubicBezTo>
                  <a:pt x="2719846" y="1179182"/>
                  <a:pt x="2719410" y="1180122"/>
                  <a:pt x="2718538" y="1182001"/>
                </a:cubicBezTo>
                <a:cubicBezTo>
                  <a:pt x="2717667" y="1183879"/>
                  <a:pt x="2716957" y="1185551"/>
                  <a:pt x="2716408" y="1187014"/>
                </a:cubicBezTo>
                <a:cubicBezTo>
                  <a:pt x="2715859" y="1188477"/>
                  <a:pt x="2715584" y="1189678"/>
                  <a:pt x="2715584" y="1190616"/>
                </a:cubicBezTo>
                <a:lnTo>
                  <a:pt x="2715363" y="1214612"/>
                </a:lnTo>
                <a:lnTo>
                  <a:pt x="2715363" y="1225417"/>
                </a:lnTo>
                <a:cubicBezTo>
                  <a:pt x="2715363" y="1229872"/>
                  <a:pt x="2713998" y="1233640"/>
                  <a:pt x="2711268" y="1236722"/>
                </a:cubicBezTo>
                <a:cubicBezTo>
                  <a:pt x="2708538" y="1239803"/>
                  <a:pt x="2704984" y="1241432"/>
                  <a:pt x="2700608" y="1241608"/>
                </a:cubicBezTo>
                <a:lnTo>
                  <a:pt x="2589690" y="1241608"/>
                </a:lnTo>
                <a:lnTo>
                  <a:pt x="2589690" y="1223809"/>
                </a:lnTo>
                <a:lnTo>
                  <a:pt x="2679323" y="1223809"/>
                </a:lnTo>
                <a:cubicBezTo>
                  <a:pt x="2680673" y="1223724"/>
                  <a:pt x="2681882" y="1223035"/>
                  <a:pt x="2682950" y="1221743"/>
                </a:cubicBezTo>
                <a:cubicBezTo>
                  <a:pt x="2684018" y="1220451"/>
                  <a:pt x="2684552" y="1218761"/>
                  <a:pt x="2684552" y="1216673"/>
                </a:cubicBezTo>
                <a:lnTo>
                  <a:pt x="2684552" y="1203443"/>
                </a:lnTo>
                <a:lnTo>
                  <a:pt x="2684552" y="1196756"/>
                </a:lnTo>
                <a:lnTo>
                  <a:pt x="2611711" y="1196756"/>
                </a:lnTo>
                <a:lnTo>
                  <a:pt x="2592158" y="1196756"/>
                </a:lnTo>
                <a:lnTo>
                  <a:pt x="2592158" y="1132984"/>
                </a:lnTo>
                <a:lnTo>
                  <a:pt x="2622069" y="1132984"/>
                </a:lnTo>
                <a:lnTo>
                  <a:pt x="2622069" y="1137913"/>
                </a:lnTo>
                <a:cubicBezTo>
                  <a:pt x="2622531" y="1135920"/>
                  <a:pt x="2624581" y="1134600"/>
                  <a:pt x="2628218" y="1133954"/>
                </a:cubicBezTo>
                <a:cubicBezTo>
                  <a:pt x="2631856" y="1133307"/>
                  <a:pt x="2634576" y="1132984"/>
                  <a:pt x="2636378" y="1132984"/>
                </a:cubicBezTo>
                <a:cubicBezTo>
                  <a:pt x="2636528" y="1132984"/>
                  <a:pt x="2636678" y="1132984"/>
                  <a:pt x="2636828" y="1132984"/>
                </a:cubicBezTo>
                <a:lnTo>
                  <a:pt x="2696371" y="1132984"/>
                </a:lnTo>
                <a:close/>
                <a:moveTo>
                  <a:pt x="1822089" y="1130294"/>
                </a:moveTo>
                <a:lnTo>
                  <a:pt x="1843321" y="1130294"/>
                </a:lnTo>
                <a:lnTo>
                  <a:pt x="1831491" y="1150561"/>
                </a:lnTo>
                <a:lnTo>
                  <a:pt x="1757756" y="1150561"/>
                </a:lnTo>
                <a:cubicBezTo>
                  <a:pt x="1757756" y="1150561"/>
                  <a:pt x="1757269" y="1150596"/>
                  <a:pt x="1756296" y="1150665"/>
                </a:cubicBezTo>
                <a:cubicBezTo>
                  <a:pt x="1755322" y="1150734"/>
                  <a:pt x="1754118" y="1150963"/>
                  <a:pt x="1752684" y="1151354"/>
                </a:cubicBezTo>
                <a:cubicBezTo>
                  <a:pt x="1751251" y="1151745"/>
                  <a:pt x="1749913" y="1152375"/>
                  <a:pt x="1748671" y="1153245"/>
                </a:cubicBezTo>
                <a:cubicBezTo>
                  <a:pt x="1747430" y="1154116"/>
                  <a:pt x="1746462" y="1155191"/>
                  <a:pt x="1745769" y="1156472"/>
                </a:cubicBezTo>
                <a:lnTo>
                  <a:pt x="1745769" y="1156573"/>
                </a:lnTo>
                <a:lnTo>
                  <a:pt x="1745769" y="1185008"/>
                </a:lnTo>
                <a:lnTo>
                  <a:pt x="1749770" y="1179182"/>
                </a:lnTo>
                <a:lnTo>
                  <a:pt x="1843546" y="1179182"/>
                </a:lnTo>
                <a:cubicBezTo>
                  <a:pt x="1843546" y="1179182"/>
                  <a:pt x="1843110" y="1180122"/>
                  <a:pt x="1842238" y="1182001"/>
                </a:cubicBezTo>
                <a:cubicBezTo>
                  <a:pt x="1841367" y="1183879"/>
                  <a:pt x="1840657" y="1185551"/>
                  <a:pt x="1840108" y="1187014"/>
                </a:cubicBezTo>
                <a:cubicBezTo>
                  <a:pt x="1839559" y="1188477"/>
                  <a:pt x="1839284" y="1189678"/>
                  <a:pt x="1839284" y="1190616"/>
                </a:cubicBezTo>
                <a:lnTo>
                  <a:pt x="1839063" y="1214612"/>
                </a:lnTo>
                <a:lnTo>
                  <a:pt x="1839063" y="1225417"/>
                </a:lnTo>
                <a:cubicBezTo>
                  <a:pt x="1839063" y="1229872"/>
                  <a:pt x="1837698" y="1233640"/>
                  <a:pt x="1834968" y="1236722"/>
                </a:cubicBezTo>
                <a:cubicBezTo>
                  <a:pt x="1832238" y="1239803"/>
                  <a:pt x="1828684" y="1241432"/>
                  <a:pt x="1824308" y="1241608"/>
                </a:cubicBezTo>
                <a:lnTo>
                  <a:pt x="1713390" y="1241608"/>
                </a:lnTo>
                <a:lnTo>
                  <a:pt x="1713390" y="1223809"/>
                </a:lnTo>
                <a:lnTo>
                  <a:pt x="1803023" y="1223809"/>
                </a:lnTo>
                <a:cubicBezTo>
                  <a:pt x="1804373" y="1223724"/>
                  <a:pt x="1805582" y="1223035"/>
                  <a:pt x="1806650" y="1221743"/>
                </a:cubicBezTo>
                <a:cubicBezTo>
                  <a:pt x="1807718" y="1220451"/>
                  <a:pt x="1808252" y="1218761"/>
                  <a:pt x="1808252" y="1216673"/>
                </a:cubicBezTo>
                <a:lnTo>
                  <a:pt x="1808252" y="1203443"/>
                </a:lnTo>
                <a:lnTo>
                  <a:pt x="1808252" y="1196756"/>
                </a:lnTo>
                <a:lnTo>
                  <a:pt x="1735411" y="1196756"/>
                </a:lnTo>
                <a:lnTo>
                  <a:pt x="1715858" y="1196756"/>
                </a:lnTo>
                <a:lnTo>
                  <a:pt x="1715858" y="1132984"/>
                </a:lnTo>
                <a:lnTo>
                  <a:pt x="1745769" y="1132984"/>
                </a:lnTo>
                <a:lnTo>
                  <a:pt x="1745769" y="1137913"/>
                </a:lnTo>
                <a:cubicBezTo>
                  <a:pt x="1746231" y="1135920"/>
                  <a:pt x="1748281" y="1134600"/>
                  <a:pt x="1751918" y="1133954"/>
                </a:cubicBezTo>
                <a:cubicBezTo>
                  <a:pt x="1755555" y="1133307"/>
                  <a:pt x="1758276" y="1132984"/>
                  <a:pt x="1760078" y="1132984"/>
                </a:cubicBezTo>
                <a:cubicBezTo>
                  <a:pt x="1760228" y="1132984"/>
                  <a:pt x="1760378" y="1132984"/>
                  <a:pt x="1760528" y="1132984"/>
                </a:cubicBezTo>
                <a:lnTo>
                  <a:pt x="1820071" y="1132984"/>
                </a:lnTo>
                <a:close/>
                <a:moveTo>
                  <a:pt x="2470795" y="1129623"/>
                </a:moveTo>
                <a:lnTo>
                  <a:pt x="2492027" y="1129623"/>
                </a:lnTo>
                <a:lnTo>
                  <a:pt x="2479982" y="1150561"/>
                </a:lnTo>
                <a:lnTo>
                  <a:pt x="2415285" y="1150561"/>
                </a:lnTo>
                <a:cubicBezTo>
                  <a:pt x="2415285" y="1150561"/>
                  <a:pt x="2414784" y="1150561"/>
                  <a:pt x="2413783" y="1150561"/>
                </a:cubicBezTo>
                <a:cubicBezTo>
                  <a:pt x="2412782" y="1150561"/>
                  <a:pt x="2411599" y="1150756"/>
                  <a:pt x="2410234" y="1151145"/>
                </a:cubicBezTo>
                <a:cubicBezTo>
                  <a:pt x="2408870" y="1151534"/>
                  <a:pt x="2407570" y="1152161"/>
                  <a:pt x="2406334" y="1153026"/>
                </a:cubicBezTo>
                <a:cubicBezTo>
                  <a:pt x="2405098" y="1153890"/>
                  <a:pt x="2404135" y="1154966"/>
                  <a:pt x="2403444" y="1156255"/>
                </a:cubicBezTo>
                <a:lnTo>
                  <a:pt x="2403444" y="1156347"/>
                </a:lnTo>
                <a:lnTo>
                  <a:pt x="2403444" y="1241608"/>
                </a:lnTo>
                <a:lnTo>
                  <a:pt x="2372633" y="1241608"/>
                </a:lnTo>
                <a:lnTo>
                  <a:pt x="2372633" y="1132312"/>
                </a:lnTo>
                <a:lnTo>
                  <a:pt x="2403444" y="1132312"/>
                </a:lnTo>
                <a:lnTo>
                  <a:pt x="2403444" y="1137242"/>
                </a:lnTo>
                <a:cubicBezTo>
                  <a:pt x="2403904" y="1135246"/>
                  <a:pt x="2405952" y="1133926"/>
                  <a:pt x="2409590" y="1133280"/>
                </a:cubicBezTo>
                <a:cubicBezTo>
                  <a:pt x="2413227" y="1132635"/>
                  <a:pt x="2415948" y="1132312"/>
                  <a:pt x="2417753" y="1132312"/>
                </a:cubicBezTo>
                <a:cubicBezTo>
                  <a:pt x="2417903" y="1132312"/>
                  <a:pt x="2417978" y="1132312"/>
                  <a:pt x="2417978" y="1132312"/>
                </a:cubicBezTo>
                <a:lnTo>
                  <a:pt x="2468777" y="1132312"/>
                </a:lnTo>
                <a:close/>
                <a:moveTo>
                  <a:pt x="1146820" y="1129623"/>
                </a:moveTo>
                <a:lnTo>
                  <a:pt x="1168052" y="1129623"/>
                </a:lnTo>
                <a:lnTo>
                  <a:pt x="1156007" y="1150561"/>
                </a:lnTo>
                <a:lnTo>
                  <a:pt x="1091310" y="1150561"/>
                </a:lnTo>
                <a:cubicBezTo>
                  <a:pt x="1091310" y="1150561"/>
                  <a:pt x="1090810" y="1150561"/>
                  <a:pt x="1089808" y="1150561"/>
                </a:cubicBezTo>
                <a:cubicBezTo>
                  <a:pt x="1088807" y="1150561"/>
                  <a:pt x="1087624" y="1150756"/>
                  <a:pt x="1086259" y="1151145"/>
                </a:cubicBezTo>
                <a:cubicBezTo>
                  <a:pt x="1084895" y="1151534"/>
                  <a:pt x="1083595" y="1152161"/>
                  <a:pt x="1082359" y="1153026"/>
                </a:cubicBezTo>
                <a:cubicBezTo>
                  <a:pt x="1081123" y="1153890"/>
                  <a:pt x="1080160" y="1154966"/>
                  <a:pt x="1079469" y="1156255"/>
                </a:cubicBezTo>
                <a:lnTo>
                  <a:pt x="1079469" y="1156347"/>
                </a:lnTo>
                <a:lnTo>
                  <a:pt x="1079469" y="1241608"/>
                </a:lnTo>
                <a:lnTo>
                  <a:pt x="1048658" y="1241608"/>
                </a:lnTo>
                <a:lnTo>
                  <a:pt x="1048658" y="1132312"/>
                </a:lnTo>
                <a:lnTo>
                  <a:pt x="1079469" y="1132312"/>
                </a:lnTo>
                <a:lnTo>
                  <a:pt x="1079469" y="1137242"/>
                </a:lnTo>
                <a:cubicBezTo>
                  <a:pt x="1079929" y="1135246"/>
                  <a:pt x="1081977" y="1133926"/>
                  <a:pt x="1085615" y="1133280"/>
                </a:cubicBezTo>
                <a:cubicBezTo>
                  <a:pt x="1089252" y="1132635"/>
                  <a:pt x="1091973" y="1132312"/>
                  <a:pt x="1093778" y="1132312"/>
                </a:cubicBezTo>
                <a:cubicBezTo>
                  <a:pt x="1093928" y="1132312"/>
                  <a:pt x="1094003" y="1132312"/>
                  <a:pt x="1094003" y="1132312"/>
                </a:cubicBezTo>
                <a:lnTo>
                  <a:pt x="1144802" y="1132312"/>
                </a:lnTo>
                <a:close/>
                <a:moveTo>
                  <a:pt x="1958929" y="1117961"/>
                </a:moveTo>
                <a:lnTo>
                  <a:pt x="1992655" y="1117961"/>
                </a:lnTo>
                <a:cubicBezTo>
                  <a:pt x="1992655" y="1117961"/>
                  <a:pt x="1992451" y="1118690"/>
                  <a:pt x="1992044" y="1120148"/>
                </a:cubicBezTo>
                <a:cubicBezTo>
                  <a:pt x="1991637" y="1121607"/>
                  <a:pt x="1991282" y="1122730"/>
                  <a:pt x="1990980" y="1123517"/>
                </a:cubicBezTo>
                <a:cubicBezTo>
                  <a:pt x="1990677" y="1124304"/>
                  <a:pt x="1990394" y="1125419"/>
                  <a:pt x="1990131" y="1126862"/>
                </a:cubicBezTo>
                <a:cubicBezTo>
                  <a:pt x="1989868" y="1128305"/>
                  <a:pt x="1989737" y="1130210"/>
                  <a:pt x="1989737" y="1132577"/>
                </a:cubicBezTo>
                <a:cubicBezTo>
                  <a:pt x="1989737" y="1133024"/>
                  <a:pt x="1989737" y="1133235"/>
                  <a:pt x="1989737" y="1133209"/>
                </a:cubicBezTo>
                <a:lnTo>
                  <a:pt x="2037128" y="1133209"/>
                </a:lnTo>
                <a:lnTo>
                  <a:pt x="2039146" y="1130519"/>
                </a:lnTo>
                <a:lnTo>
                  <a:pt x="2060377" y="1130519"/>
                </a:lnTo>
                <a:lnTo>
                  <a:pt x="2048297" y="1150782"/>
                </a:lnTo>
                <a:lnTo>
                  <a:pt x="1989737" y="1150782"/>
                </a:lnTo>
                <a:cubicBezTo>
                  <a:pt x="1989737" y="1157483"/>
                  <a:pt x="1989737" y="1166103"/>
                  <a:pt x="1989737" y="1176643"/>
                </a:cubicBezTo>
                <a:cubicBezTo>
                  <a:pt x="1989737" y="1187182"/>
                  <a:pt x="1989737" y="1196339"/>
                  <a:pt x="1989737" y="1204114"/>
                </a:cubicBezTo>
                <a:cubicBezTo>
                  <a:pt x="1989737" y="1211889"/>
                  <a:pt x="1989737" y="1216150"/>
                  <a:pt x="1989737" y="1216898"/>
                </a:cubicBezTo>
                <a:cubicBezTo>
                  <a:pt x="1989737" y="1219029"/>
                  <a:pt x="1990221" y="1220714"/>
                  <a:pt x="1991190" y="1221952"/>
                </a:cubicBezTo>
                <a:cubicBezTo>
                  <a:pt x="1992160" y="1223190"/>
                  <a:pt x="1993530" y="1223809"/>
                  <a:pt x="1995302" y="1223809"/>
                </a:cubicBezTo>
                <a:lnTo>
                  <a:pt x="2054323" y="1223809"/>
                </a:lnTo>
                <a:lnTo>
                  <a:pt x="2054323" y="1241608"/>
                </a:lnTo>
                <a:lnTo>
                  <a:pt x="1973995" y="1241608"/>
                </a:lnTo>
                <a:cubicBezTo>
                  <a:pt x="1969561" y="1241608"/>
                  <a:pt x="1965942" y="1240031"/>
                  <a:pt x="1963137" y="1236875"/>
                </a:cubicBezTo>
                <a:cubicBezTo>
                  <a:pt x="1960332" y="1233720"/>
                  <a:pt x="1958929" y="1229976"/>
                  <a:pt x="1958929" y="1225642"/>
                </a:cubicBezTo>
                <a:lnTo>
                  <a:pt x="1958929" y="1150782"/>
                </a:lnTo>
                <a:lnTo>
                  <a:pt x="1932019" y="1150782"/>
                </a:lnTo>
                <a:lnTo>
                  <a:pt x="1932019" y="1133209"/>
                </a:lnTo>
                <a:lnTo>
                  <a:pt x="1958929" y="1133209"/>
                </a:lnTo>
                <a:close/>
                <a:moveTo>
                  <a:pt x="594550" y="1103916"/>
                </a:moveTo>
                <a:cubicBezTo>
                  <a:pt x="594550" y="1103916"/>
                  <a:pt x="593815" y="1103986"/>
                  <a:pt x="592343" y="1104125"/>
                </a:cubicBezTo>
                <a:cubicBezTo>
                  <a:pt x="590871" y="1104264"/>
                  <a:pt x="589116" y="1104580"/>
                  <a:pt x="587078" y="1105073"/>
                </a:cubicBezTo>
                <a:cubicBezTo>
                  <a:pt x="585040" y="1105566"/>
                  <a:pt x="583164" y="1106383"/>
                  <a:pt x="581451" y="1107525"/>
                </a:cubicBezTo>
                <a:cubicBezTo>
                  <a:pt x="579737" y="1108667"/>
                  <a:pt x="578515" y="1110020"/>
                  <a:pt x="577784" y="1111585"/>
                </a:cubicBezTo>
                <a:lnTo>
                  <a:pt x="577784" y="1168863"/>
                </a:lnTo>
                <a:lnTo>
                  <a:pt x="580874" y="1161691"/>
                </a:lnTo>
                <a:lnTo>
                  <a:pt x="614706" y="1161691"/>
                </a:lnTo>
                <a:lnTo>
                  <a:pt x="666081" y="1161466"/>
                </a:lnTo>
                <a:cubicBezTo>
                  <a:pt x="667838" y="1161466"/>
                  <a:pt x="669207" y="1160839"/>
                  <a:pt x="670188" y="1159585"/>
                </a:cubicBezTo>
                <a:cubicBezTo>
                  <a:pt x="671169" y="1158332"/>
                  <a:pt x="671660" y="1156655"/>
                  <a:pt x="671660" y="1154554"/>
                </a:cubicBezTo>
                <a:lnTo>
                  <a:pt x="671660" y="1141321"/>
                </a:lnTo>
                <a:lnTo>
                  <a:pt x="671660" y="1103916"/>
                </a:lnTo>
                <a:close/>
                <a:moveTo>
                  <a:pt x="546748" y="1086339"/>
                </a:moveTo>
                <a:lnTo>
                  <a:pt x="577784" y="1086339"/>
                </a:lnTo>
                <a:lnTo>
                  <a:pt x="577784" y="1091718"/>
                </a:lnTo>
                <a:cubicBezTo>
                  <a:pt x="579403" y="1089408"/>
                  <a:pt x="582046" y="1087934"/>
                  <a:pt x="585714" y="1087296"/>
                </a:cubicBezTo>
                <a:cubicBezTo>
                  <a:pt x="589381" y="1086658"/>
                  <a:pt x="592030" y="1086339"/>
                  <a:pt x="593661" y="1086339"/>
                </a:cubicBezTo>
                <a:cubicBezTo>
                  <a:pt x="593961" y="1086339"/>
                  <a:pt x="594186" y="1086339"/>
                  <a:pt x="594336" y="1086339"/>
                </a:cubicBezTo>
                <a:lnTo>
                  <a:pt x="706954" y="1086339"/>
                </a:lnTo>
                <a:cubicBezTo>
                  <a:pt x="706954" y="1086339"/>
                  <a:pt x="706523" y="1087306"/>
                  <a:pt x="705663" y="1089241"/>
                </a:cubicBezTo>
                <a:cubicBezTo>
                  <a:pt x="704802" y="1091176"/>
                  <a:pt x="704092" y="1092856"/>
                  <a:pt x="703534" y="1094283"/>
                </a:cubicBezTo>
                <a:cubicBezTo>
                  <a:pt x="702975" y="1095709"/>
                  <a:pt x="702696" y="1097709"/>
                  <a:pt x="702696" y="1100283"/>
                </a:cubicBezTo>
                <a:lnTo>
                  <a:pt x="702696" y="1144685"/>
                </a:lnTo>
                <a:lnTo>
                  <a:pt x="702696" y="1162480"/>
                </a:lnTo>
                <a:cubicBezTo>
                  <a:pt x="702503" y="1167531"/>
                  <a:pt x="701053" y="1171585"/>
                  <a:pt x="698346" y="1174641"/>
                </a:cubicBezTo>
                <a:cubicBezTo>
                  <a:pt x="695638" y="1177697"/>
                  <a:pt x="692095" y="1179313"/>
                  <a:pt x="687716" y="1179490"/>
                </a:cubicBezTo>
                <a:lnTo>
                  <a:pt x="656455" y="1179490"/>
                </a:lnTo>
                <a:lnTo>
                  <a:pt x="614967" y="1179490"/>
                </a:lnTo>
                <a:lnTo>
                  <a:pt x="577784" y="1179490"/>
                </a:lnTo>
                <a:lnTo>
                  <a:pt x="577784" y="1241383"/>
                </a:lnTo>
                <a:lnTo>
                  <a:pt x="546748" y="1241383"/>
                </a:lnTo>
                <a:close/>
                <a:moveTo>
                  <a:pt x="3025507" y="932537"/>
                </a:moveTo>
                <a:cubicBezTo>
                  <a:pt x="3025507" y="935090"/>
                  <a:pt x="3025818" y="937066"/>
                  <a:pt x="3026440" y="938466"/>
                </a:cubicBezTo>
                <a:lnTo>
                  <a:pt x="3026717" y="938711"/>
                </a:lnTo>
                <a:close/>
                <a:moveTo>
                  <a:pt x="223898" y="857861"/>
                </a:moveTo>
                <a:cubicBezTo>
                  <a:pt x="224698" y="862344"/>
                  <a:pt x="227968" y="864586"/>
                  <a:pt x="233708" y="864586"/>
                </a:cubicBezTo>
                <a:cubicBezTo>
                  <a:pt x="239436" y="864586"/>
                  <a:pt x="242300" y="863316"/>
                  <a:pt x="242300" y="860776"/>
                </a:cubicBezTo>
                <a:cubicBezTo>
                  <a:pt x="242300" y="859036"/>
                  <a:pt x="239036" y="858166"/>
                  <a:pt x="232508" y="858166"/>
                </a:cubicBezTo>
                <a:cubicBezTo>
                  <a:pt x="226768" y="858166"/>
                  <a:pt x="223898" y="858064"/>
                  <a:pt x="223898" y="857861"/>
                </a:cubicBezTo>
                <a:close/>
                <a:moveTo>
                  <a:pt x="3185039" y="855427"/>
                </a:moveTo>
                <a:lnTo>
                  <a:pt x="3187622" y="859042"/>
                </a:lnTo>
                <a:cubicBezTo>
                  <a:pt x="3186879" y="857556"/>
                  <a:pt x="3186173" y="856442"/>
                  <a:pt x="3185503" y="855699"/>
                </a:cubicBezTo>
                <a:close/>
                <a:moveTo>
                  <a:pt x="3058098" y="784507"/>
                </a:moveTo>
                <a:lnTo>
                  <a:pt x="3059454" y="790196"/>
                </a:lnTo>
                <a:cubicBezTo>
                  <a:pt x="3059454" y="787967"/>
                  <a:pt x="3059211" y="786260"/>
                  <a:pt x="3058725" y="785076"/>
                </a:cubicBezTo>
                <a:close/>
                <a:moveTo>
                  <a:pt x="2911905" y="762916"/>
                </a:moveTo>
                <a:lnTo>
                  <a:pt x="2912432" y="763972"/>
                </a:lnTo>
                <a:lnTo>
                  <a:pt x="2912762" y="762916"/>
                </a:lnTo>
                <a:close/>
                <a:moveTo>
                  <a:pt x="2370027" y="738235"/>
                </a:moveTo>
                <a:lnTo>
                  <a:pt x="2369568" y="738762"/>
                </a:lnTo>
                <a:cubicBezTo>
                  <a:pt x="2369250" y="739765"/>
                  <a:pt x="2369092" y="741226"/>
                  <a:pt x="2369092" y="743144"/>
                </a:cubicBezTo>
                <a:close/>
                <a:moveTo>
                  <a:pt x="1632962" y="736952"/>
                </a:moveTo>
                <a:lnTo>
                  <a:pt x="1637451" y="738026"/>
                </a:lnTo>
                <a:lnTo>
                  <a:pt x="1637234" y="737776"/>
                </a:lnTo>
                <a:cubicBezTo>
                  <a:pt x="1636164" y="737227"/>
                  <a:pt x="1634740" y="736952"/>
                  <a:pt x="1632962" y="736952"/>
                </a:cubicBezTo>
                <a:close/>
                <a:moveTo>
                  <a:pt x="2088747" y="729605"/>
                </a:moveTo>
                <a:lnTo>
                  <a:pt x="2088519" y="729609"/>
                </a:lnTo>
                <a:lnTo>
                  <a:pt x="2086828" y="738457"/>
                </a:lnTo>
                <a:cubicBezTo>
                  <a:pt x="2092289" y="740934"/>
                  <a:pt x="2095524" y="742150"/>
                  <a:pt x="2096534" y="742105"/>
                </a:cubicBezTo>
                <a:cubicBezTo>
                  <a:pt x="2097543" y="742061"/>
                  <a:pt x="2098048" y="739619"/>
                  <a:pt x="2098048" y="734781"/>
                </a:cubicBezTo>
                <a:cubicBezTo>
                  <a:pt x="2098048" y="731666"/>
                  <a:pt x="2094948" y="729941"/>
                  <a:pt x="2088747" y="729605"/>
                </a:cubicBezTo>
                <a:close/>
                <a:moveTo>
                  <a:pt x="664276" y="708662"/>
                </a:moveTo>
                <a:cubicBezTo>
                  <a:pt x="660136" y="708662"/>
                  <a:pt x="658066" y="711325"/>
                  <a:pt x="658066" y="716653"/>
                </a:cubicBezTo>
                <a:cubicBezTo>
                  <a:pt x="658066" y="721981"/>
                  <a:pt x="660136" y="724644"/>
                  <a:pt x="664276" y="724644"/>
                </a:cubicBezTo>
                <a:cubicBezTo>
                  <a:pt x="668417" y="724644"/>
                  <a:pt x="670487" y="721981"/>
                  <a:pt x="670487" y="716653"/>
                </a:cubicBezTo>
                <a:cubicBezTo>
                  <a:pt x="670487" y="711325"/>
                  <a:pt x="668417" y="708662"/>
                  <a:pt x="664276" y="708662"/>
                </a:cubicBezTo>
                <a:close/>
                <a:moveTo>
                  <a:pt x="1393752" y="704663"/>
                </a:moveTo>
                <a:cubicBezTo>
                  <a:pt x="1391199" y="704663"/>
                  <a:pt x="1389923" y="707727"/>
                  <a:pt x="1389923" y="713854"/>
                </a:cubicBezTo>
                <a:cubicBezTo>
                  <a:pt x="1389923" y="719982"/>
                  <a:pt x="1391993" y="723046"/>
                  <a:pt x="1396133" y="723046"/>
                </a:cubicBezTo>
                <a:cubicBezTo>
                  <a:pt x="1397174" y="723046"/>
                  <a:pt x="1398851" y="718664"/>
                  <a:pt x="1401162" y="709901"/>
                </a:cubicBezTo>
                <a:lnTo>
                  <a:pt x="1396438" y="704663"/>
                </a:lnTo>
                <a:close/>
                <a:moveTo>
                  <a:pt x="1345679" y="686480"/>
                </a:moveTo>
                <a:lnTo>
                  <a:pt x="1343441" y="692375"/>
                </a:lnTo>
                <a:cubicBezTo>
                  <a:pt x="1332868" y="696909"/>
                  <a:pt x="1317680" y="699979"/>
                  <a:pt x="1297878" y="701584"/>
                </a:cubicBezTo>
                <a:lnTo>
                  <a:pt x="1279888" y="702525"/>
                </a:lnTo>
                <a:lnTo>
                  <a:pt x="1280843" y="705710"/>
                </a:lnTo>
                <a:cubicBezTo>
                  <a:pt x="1281308" y="707539"/>
                  <a:pt x="1281780" y="709673"/>
                  <a:pt x="1282261" y="712111"/>
                </a:cubicBezTo>
                <a:cubicBezTo>
                  <a:pt x="1284186" y="721865"/>
                  <a:pt x="1284468" y="730907"/>
                  <a:pt x="1283109" y="739238"/>
                </a:cubicBezTo>
                <a:cubicBezTo>
                  <a:pt x="1281750" y="747570"/>
                  <a:pt x="1279591" y="754701"/>
                  <a:pt x="1276632" y="760632"/>
                </a:cubicBezTo>
                <a:cubicBezTo>
                  <a:pt x="1275483" y="762219"/>
                  <a:pt x="1275065" y="764262"/>
                  <a:pt x="1275380" y="766761"/>
                </a:cubicBezTo>
                <a:lnTo>
                  <a:pt x="1276271" y="769279"/>
                </a:lnTo>
                <a:lnTo>
                  <a:pt x="1276947" y="768128"/>
                </a:lnTo>
                <a:cubicBezTo>
                  <a:pt x="1280560" y="764515"/>
                  <a:pt x="1285719" y="762403"/>
                  <a:pt x="1292425" y="761794"/>
                </a:cubicBezTo>
                <a:cubicBezTo>
                  <a:pt x="1299130" y="761184"/>
                  <a:pt x="1307785" y="760879"/>
                  <a:pt x="1318390" y="760879"/>
                </a:cubicBezTo>
                <a:cubicBezTo>
                  <a:pt x="1325578" y="760879"/>
                  <a:pt x="1332560" y="760879"/>
                  <a:pt x="1339335" y="760879"/>
                </a:cubicBezTo>
                <a:cubicBezTo>
                  <a:pt x="1346111" y="760879"/>
                  <a:pt x="1349899" y="760879"/>
                  <a:pt x="1350699" y="760879"/>
                </a:cubicBezTo>
                <a:cubicBezTo>
                  <a:pt x="1346749" y="760879"/>
                  <a:pt x="1345523" y="758254"/>
                  <a:pt x="1347022" y="753002"/>
                </a:cubicBezTo>
                <a:cubicBezTo>
                  <a:pt x="1348521" y="747751"/>
                  <a:pt x="1349270" y="741277"/>
                  <a:pt x="1349270" y="733581"/>
                </a:cubicBezTo>
                <a:cubicBezTo>
                  <a:pt x="1349270" y="720512"/>
                  <a:pt x="1350464" y="713381"/>
                  <a:pt x="1352851" y="712187"/>
                </a:cubicBezTo>
                <a:lnTo>
                  <a:pt x="1353975" y="711937"/>
                </a:lnTo>
                <a:lnTo>
                  <a:pt x="1351475" y="708611"/>
                </a:lnTo>
                <a:cubicBezTo>
                  <a:pt x="1349789" y="704512"/>
                  <a:pt x="1348654" y="699291"/>
                  <a:pt x="1348070" y="692947"/>
                </a:cubicBezTo>
                <a:cubicBezTo>
                  <a:pt x="1347752" y="689937"/>
                  <a:pt x="1347835" y="688521"/>
                  <a:pt x="1348317" y="688699"/>
                </a:cubicBezTo>
                <a:close/>
                <a:moveTo>
                  <a:pt x="1422045" y="684724"/>
                </a:moveTo>
                <a:lnTo>
                  <a:pt x="1423508" y="685517"/>
                </a:lnTo>
                <a:lnTo>
                  <a:pt x="1425615" y="685274"/>
                </a:lnTo>
                <a:close/>
                <a:moveTo>
                  <a:pt x="655685" y="675095"/>
                </a:moveTo>
                <a:cubicBezTo>
                  <a:pt x="653589" y="676264"/>
                  <a:pt x="652612" y="676759"/>
                  <a:pt x="652751" y="676581"/>
                </a:cubicBezTo>
                <a:cubicBezTo>
                  <a:pt x="651799" y="676505"/>
                  <a:pt x="650926" y="676751"/>
                  <a:pt x="650134" y="677320"/>
                </a:cubicBezTo>
                <a:lnTo>
                  <a:pt x="648617" y="679218"/>
                </a:lnTo>
                <a:lnTo>
                  <a:pt x="648827" y="679210"/>
                </a:lnTo>
                <a:cubicBezTo>
                  <a:pt x="651989" y="678410"/>
                  <a:pt x="654275" y="677039"/>
                  <a:pt x="655685" y="675095"/>
                </a:cubicBezTo>
                <a:close/>
                <a:moveTo>
                  <a:pt x="1756057" y="658441"/>
                </a:moveTo>
                <a:lnTo>
                  <a:pt x="1752157" y="659648"/>
                </a:lnTo>
                <a:cubicBezTo>
                  <a:pt x="1753738" y="659648"/>
                  <a:pt x="1755015" y="659284"/>
                  <a:pt x="1755986" y="658557"/>
                </a:cubicBezTo>
                <a:close/>
                <a:moveTo>
                  <a:pt x="241945" y="654483"/>
                </a:moveTo>
                <a:lnTo>
                  <a:pt x="239657" y="655493"/>
                </a:lnTo>
                <a:cubicBezTo>
                  <a:pt x="238726" y="656725"/>
                  <a:pt x="238261" y="658573"/>
                  <a:pt x="238261" y="661037"/>
                </a:cubicBezTo>
                <a:cubicBezTo>
                  <a:pt x="238261" y="665177"/>
                  <a:pt x="239163" y="668409"/>
                  <a:pt x="240966" y="670733"/>
                </a:cubicBezTo>
                <a:cubicBezTo>
                  <a:pt x="241811" y="669431"/>
                  <a:pt x="242309" y="667323"/>
                  <a:pt x="242462" y="664408"/>
                </a:cubicBezTo>
                <a:close/>
                <a:moveTo>
                  <a:pt x="1573323" y="633618"/>
                </a:moveTo>
                <a:lnTo>
                  <a:pt x="1575774" y="640293"/>
                </a:lnTo>
                <a:cubicBezTo>
                  <a:pt x="1575774" y="637429"/>
                  <a:pt x="1575157" y="635281"/>
                  <a:pt x="1573922" y="633849"/>
                </a:cubicBezTo>
                <a:close/>
                <a:moveTo>
                  <a:pt x="1723498" y="613555"/>
                </a:moveTo>
                <a:lnTo>
                  <a:pt x="1723478" y="613561"/>
                </a:lnTo>
                <a:cubicBezTo>
                  <a:pt x="1722538" y="614218"/>
                  <a:pt x="1721849" y="615204"/>
                  <a:pt x="1721411" y="616518"/>
                </a:cubicBezTo>
                <a:close/>
                <a:moveTo>
                  <a:pt x="2144463" y="610175"/>
                </a:moveTo>
                <a:cubicBezTo>
                  <a:pt x="2137929" y="610175"/>
                  <a:pt x="2134662" y="612639"/>
                  <a:pt x="2134662" y="617566"/>
                </a:cubicBezTo>
                <a:cubicBezTo>
                  <a:pt x="2134662" y="618125"/>
                  <a:pt x="2136790" y="619795"/>
                  <a:pt x="2141044" y="622576"/>
                </a:cubicBezTo>
                <a:cubicBezTo>
                  <a:pt x="2149858" y="619477"/>
                  <a:pt x="2154265" y="616607"/>
                  <a:pt x="2154265" y="613966"/>
                </a:cubicBezTo>
                <a:cubicBezTo>
                  <a:pt x="2154265" y="611438"/>
                  <a:pt x="2150998" y="610175"/>
                  <a:pt x="2144463" y="610175"/>
                </a:cubicBezTo>
                <a:close/>
                <a:moveTo>
                  <a:pt x="1375807" y="610175"/>
                </a:moveTo>
                <a:cubicBezTo>
                  <a:pt x="1371666" y="610175"/>
                  <a:pt x="1368625" y="612073"/>
                  <a:pt x="1366682" y="615871"/>
                </a:cubicBezTo>
                <a:cubicBezTo>
                  <a:pt x="1371838" y="612365"/>
                  <a:pt x="1376734" y="611826"/>
                  <a:pt x="1381369" y="614251"/>
                </a:cubicBezTo>
                <a:cubicBezTo>
                  <a:pt x="1380213" y="611534"/>
                  <a:pt x="1378359" y="610175"/>
                  <a:pt x="1375807" y="610175"/>
                </a:cubicBezTo>
                <a:close/>
                <a:moveTo>
                  <a:pt x="1336146" y="589537"/>
                </a:moveTo>
                <a:lnTo>
                  <a:pt x="1328543" y="592382"/>
                </a:lnTo>
                <a:cubicBezTo>
                  <a:pt x="1314421" y="596560"/>
                  <a:pt x="1304661" y="598649"/>
                  <a:pt x="1299264" y="598649"/>
                </a:cubicBezTo>
                <a:cubicBezTo>
                  <a:pt x="1294285" y="598649"/>
                  <a:pt x="1289783" y="599323"/>
                  <a:pt x="1285757" y="600669"/>
                </a:cubicBezTo>
                <a:lnTo>
                  <a:pt x="1275436" y="603535"/>
                </a:lnTo>
                <a:lnTo>
                  <a:pt x="1275530" y="606927"/>
                </a:lnTo>
                <a:cubicBezTo>
                  <a:pt x="1275554" y="608533"/>
                  <a:pt x="1275565" y="610486"/>
                  <a:pt x="1275565" y="612785"/>
                </a:cubicBezTo>
                <a:cubicBezTo>
                  <a:pt x="1275565" y="619858"/>
                  <a:pt x="1275213" y="626133"/>
                  <a:pt x="1274508" y="631608"/>
                </a:cubicBezTo>
                <a:lnTo>
                  <a:pt x="1272037" y="642538"/>
                </a:lnTo>
                <a:lnTo>
                  <a:pt x="1273418" y="642922"/>
                </a:lnTo>
                <a:cubicBezTo>
                  <a:pt x="1278837" y="645881"/>
                  <a:pt x="1281547" y="650992"/>
                  <a:pt x="1281547" y="658257"/>
                </a:cubicBezTo>
                <a:cubicBezTo>
                  <a:pt x="1281522" y="658181"/>
                  <a:pt x="1282227" y="659108"/>
                  <a:pt x="1283662" y="661038"/>
                </a:cubicBezTo>
                <a:cubicBezTo>
                  <a:pt x="1284043" y="661419"/>
                  <a:pt x="1286818" y="661610"/>
                  <a:pt x="1291987" y="661610"/>
                </a:cubicBezTo>
                <a:cubicBezTo>
                  <a:pt x="1297155" y="661610"/>
                  <a:pt x="1298495" y="662854"/>
                  <a:pt x="1296006" y="665343"/>
                </a:cubicBezTo>
                <a:cubicBezTo>
                  <a:pt x="1298229" y="660835"/>
                  <a:pt x="1305131" y="658085"/>
                  <a:pt x="1316713" y="657095"/>
                </a:cubicBezTo>
                <a:cubicBezTo>
                  <a:pt x="1322505" y="656600"/>
                  <a:pt x="1327331" y="656644"/>
                  <a:pt x="1331191" y="657228"/>
                </a:cubicBezTo>
                <a:lnTo>
                  <a:pt x="1339506" y="660456"/>
                </a:lnTo>
                <a:lnTo>
                  <a:pt x="1340831" y="654618"/>
                </a:lnTo>
                <a:cubicBezTo>
                  <a:pt x="1343644" y="649005"/>
                  <a:pt x="1345754" y="643309"/>
                  <a:pt x="1347160" y="637531"/>
                </a:cubicBezTo>
                <a:lnTo>
                  <a:pt x="1348792" y="623926"/>
                </a:lnTo>
                <a:lnTo>
                  <a:pt x="1344625" y="621561"/>
                </a:lnTo>
                <a:cubicBezTo>
                  <a:pt x="1340439" y="617616"/>
                  <a:pt x="1337782" y="611402"/>
                  <a:pt x="1336653" y="602920"/>
                </a:cubicBezTo>
                <a:close/>
                <a:moveTo>
                  <a:pt x="2339412" y="587448"/>
                </a:moveTo>
                <a:lnTo>
                  <a:pt x="2346060" y="589787"/>
                </a:lnTo>
                <a:lnTo>
                  <a:pt x="2345870" y="589296"/>
                </a:lnTo>
                <a:cubicBezTo>
                  <a:pt x="2344434" y="588064"/>
                  <a:pt x="2342282" y="587448"/>
                  <a:pt x="2339412" y="587448"/>
                </a:cubicBezTo>
                <a:close/>
                <a:moveTo>
                  <a:pt x="230679" y="586665"/>
                </a:moveTo>
                <a:cubicBezTo>
                  <a:pt x="228978" y="586665"/>
                  <a:pt x="227384" y="588151"/>
                  <a:pt x="225898" y="591123"/>
                </a:cubicBezTo>
                <a:cubicBezTo>
                  <a:pt x="226031" y="593422"/>
                  <a:pt x="226119" y="595254"/>
                  <a:pt x="226160" y="596619"/>
                </a:cubicBezTo>
                <a:lnTo>
                  <a:pt x="226152" y="598050"/>
                </a:lnTo>
                <a:lnTo>
                  <a:pt x="227898" y="597867"/>
                </a:lnTo>
                <a:cubicBezTo>
                  <a:pt x="231924" y="597867"/>
                  <a:pt x="234204" y="594628"/>
                  <a:pt x="234737" y="588151"/>
                </a:cubicBezTo>
                <a:cubicBezTo>
                  <a:pt x="234623" y="587681"/>
                  <a:pt x="233270" y="587186"/>
                  <a:pt x="230679" y="586665"/>
                </a:cubicBezTo>
                <a:close/>
                <a:moveTo>
                  <a:pt x="1381121" y="576685"/>
                </a:moveTo>
                <a:cubicBezTo>
                  <a:pt x="1380467" y="576685"/>
                  <a:pt x="1379977" y="577301"/>
                  <a:pt x="1379650" y="578533"/>
                </a:cubicBezTo>
                <a:lnTo>
                  <a:pt x="1379392" y="581451"/>
                </a:lnTo>
                <a:lnTo>
                  <a:pt x="1380636" y="581038"/>
                </a:lnTo>
                <a:lnTo>
                  <a:pt x="1381458" y="579591"/>
                </a:lnTo>
                <a:lnTo>
                  <a:pt x="1380559" y="578761"/>
                </a:lnTo>
                <a:cubicBezTo>
                  <a:pt x="1379588" y="577364"/>
                  <a:pt x="1379775" y="576672"/>
                  <a:pt x="1381121" y="576685"/>
                </a:cubicBezTo>
                <a:close/>
                <a:moveTo>
                  <a:pt x="1078966" y="569437"/>
                </a:moveTo>
                <a:lnTo>
                  <a:pt x="1076226" y="570570"/>
                </a:lnTo>
                <a:lnTo>
                  <a:pt x="1076961" y="570856"/>
                </a:lnTo>
                <a:close/>
                <a:moveTo>
                  <a:pt x="1239806" y="560916"/>
                </a:moveTo>
                <a:cubicBezTo>
                  <a:pt x="1238382" y="560710"/>
                  <a:pt x="1236646" y="560835"/>
                  <a:pt x="1234598" y="561292"/>
                </a:cubicBezTo>
                <a:cubicBezTo>
                  <a:pt x="1230503" y="562207"/>
                  <a:pt x="1228455" y="562651"/>
                  <a:pt x="1228455" y="562626"/>
                </a:cubicBezTo>
                <a:cubicBezTo>
                  <a:pt x="1229255" y="567503"/>
                  <a:pt x="1232125" y="569941"/>
                  <a:pt x="1237065" y="569941"/>
                </a:cubicBezTo>
                <a:cubicBezTo>
                  <a:pt x="1238818" y="569941"/>
                  <a:pt x="1240844" y="567471"/>
                  <a:pt x="1243142" y="562531"/>
                </a:cubicBezTo>
                <a:cubicBezTo>
                  <a:pt x="1242342" y="561661"/>
                  <a:pt x="1241230" y="561123"/>
                  <a:pt x="1239806" y="560916"/>
                </a:cubicBezTo>
                <a:close/>
                <a:moveTo>
                  <a:pt x="677421" y="540012"/>
                </a:moveTo>
                <a:cubicBezTo>
                  <a:pt x="676964" y="540012"/>
                  <a:pt x="675618" y="540561"/>
                  <a:pt x="673382" y="541660"/>
                </a:cubicBezTo>
                <a:cubicBezTo>
                  <a:pt x="671147" y="542758"/>
                  <a:pt x="670030" y="545759"/>
                  <a:pt x="670030" y="550661"/>
                </a:cubicBezTo>
                <a:cubicBezTo>
                  <a:pt x="671884" y="554344"/>
                  <a:pt x="673665" y="556157"/>
                  <a:pt x="675373" y="556100"/>
                </a:cubicBezTo>
                <a:cubicBezTo>
                  <a:pt x="677081" y="556042"/>
                  <a:pt x="678688" y="554668"/>
                  <a:pt x="680193" y="551975"/>
                </a:cubicBezTo>
                <a:cubicBezTo>
                  <a:pt x="681698" y="549283"/>
                  <a:pt x="681901" y="546616"/>
                  <a:pt x="680802" y="543974"/>
                </a:cubicBezTo>
                <a:cubicBezTo>
                  <a:pt x="679704" y="541333"/>
                  <a:pt x="678577" y="540012"/>
                  <a:pt x="677421" y="540012"/>
                </a:cubicBezTo>
                <a:close/>
                <a:moveTo>
                  <a:pt x="1408096" y="532432"/>
                </a:moveTo>
                <a:cubicBezTo>
                  <a:pt x="1404832" y="532432"/>
                  <a:pt x="1402384" y="532662"/>
                  <a:pt x="1400752" y="533122"/>
                </a:cubicBezTo>
                <a:lnTo>
                  <a:pt x="1400571" y="533275"/>
                </a:lnTo>
                <a:close/>
                <a:moveTo>
                  <a:pt x="1370682" y="511648"/>
                </a:moveTo>
                <a:cubicBezTo>
                  <a:pt x="1361182" y="511140"/>
                  <a:pt x="1356433" y="511759"/>
                  <a:pt x="1356433" y="513505"/>
                </a:cubicBezTo>
                <a:cubicBezTo>
                  <a:pt x="1356433" y="515252"/>
                  <a:pt x="1359703" y="516125"/>
                  <a:pt x="1366243" y="516125"/>
                </a:cubicBezTo>
                <a:cubicBezTo>
                  <a:pt x="1371311" y="516125"/>
                  <a:pt x="1373813" y="515522"/>
                  <a:pt x="1373749" y="514315"/>
                </a:cubicBezTo>
                <a:cubicBezTo>
                  <a:pt x="1373686" y="513109"/>
                  <a:pt x="1372663" y="512220"/>
                  <a:pt x="1370682" y="511648"/>
                </a:cubicBezTo>
                <a:close/>
                <a:moveTo>
                  <a:pt x="686393" y="506541"/>
                </a:moveTo>
                <a:cubicBezTo>
                  <a:pt x="681060" y="506541"/>
                  <a:pt x="678393" y="509005"/>
                  <a:pt x="678393" y="513932"/>
                </a:cubicBezTo>
                <a:cubicBezTo>
                  <a:pt x="678393" y="518860"/>
                  <a:pt x="681063" y="521324"/>
                  <a:pt x="686403" y="521324"/>
                </a:cubicBezTo>
                <a:cubicBezTo>
                  <a:pt x="691743" y="521324"/>
                  <a:pt x="694414" y="518860"/>
                  <a:pt x="694414" y="513932"/>
                </a:cubicBezTo>
                <a:cubicBezTo>
                  <a:pt x="694414" y="509005"/>
                  <a:pt x="691740" y="506541"/>
                  <a:pt x="686393" y="506541"/>
                </a:cubicBezTo>
                <a:close/>
                <a:moveTo>
                  <a:pt x="1307627" y="505362"/>
                </a:moveTo>
                <a:cubicBezTo>
                  <a:pt x="1289085" y="505362"/>
                  <a:pt x="1278994" y="505809"/>
                  <a:pt x="1277356" y="506705"/>
                </a:cubicBezTo>
                <a:cubicBezTo>
                  <a:pt x="1275718" y="507600"/>
                  <a:pt x="1274664" y="511381"/>
                  <a:pt x="1274194" y="518049"/>
                </a:cubicBezTo>
                <a:cubicBezTo>
                  <a:pt x="1273495" y="527764"/>
                  <a:pt x="1273949" y="536277"/>
                  <a:pt x="1275556" y="543585"/>
                </a:cubicBezTo>
                <a:cubicBezTo>
                  <a:pt x="1276359" y="547240"/>
                  <a:pt x="1276654" y="550701"/>
                  <a:pt x="1276439" y="553970"/>
                </a:cubicBezTo>
                <a:lnTo>
                  <a:pt x="1275469" y="558096"/>
                </a:lnTo>
                <a:lnTo>
                  <a:pt x="1280699" y="558835"/>
                </a:lnTo>
                <a:cubicBezTo>
                  <a:pt x="1285519" y="559572"/>
                  <a:pt x="1292329" y="559940"/>
                  <a:pt x="1301131" y="559940"/>
                </a:cubicBezTo>
                <a:cubicBezTo>
                  <a:pt x="1309230" y="560502"/>
                  <a:pt x="1316317" y="561227"/>
                  <a:pt x="1322391" y="562114"/>
                </a:cubicBezTo>
                <a:lnTo>
                  <a:pt x="1332101" y="564128"/>
                </a:lnTo>
                <a:lnTo>
                  <a:pt x="1332090" y="562548"/>
                </a:lnTo>
                <a:cubicBezTo>
                  <a:pt x="1332247" y="561610"/>
                  <a:pt x="1332569" y="561140"/>
                  <a:pt x="1333058" y="561140"/>
                </a:cubicBezTo>
                <a:cubicBezTo>
                  <a:pt x="1335014" y="561140"/>
                  <a:pt x="1336030" y="560842"/>
                  <a:pt x="1336106" y="560245"/>
                </a:cubicBezTo>
                <a:cubicBezTo>
                  <a:pt x="1337275" y="548535"/>
                  <a:pt x="1340958" y="541125"/>
                  <a:pt x="1347155" y="538013"/>
                </a:cubicBezTo>
                <a:cubicBezTo>
                  <a:pt x="1346965" y="538153"/>
                  <a:pt x="1346870" y="538115"/>
                  <a:pt x="1346870" y="537899"/>
                </a:cubicBezTo>
                <a:cubicBezTo>
                  <a:pt x="1346870" y="537683"/>
                  <a:pt x="1347936" y="537836"/>
                  <a:pt x="1350070" y="538356"/>
                </a:cubicBezTo>
                <a:cubicBezTo>
                  <a:pt x="1342044" y="534368"/>
                  <a:pt x="1337389" y="526653"/>
                  <a:pt x="1336106" y="515210"/>
                </a:cubicBezTo>
                <a:cubicBezTo>
                  <a:pt x="1335306" y="508810"/>
                  <a:pt x="1334909" y="505812"/>
                  <a:pt x="1334916" y="506219"/>
                </a:cubicBezTo>
                <a:cubicBezTo>
                  <a:pt x="1334922" y="506625"/>
                  <a:pt x="1334535" y="506584"/>
                  <a:pt x="1333754" y="506095"/>
                </a:cubicBezTo>
                <a:cubicBezTo>
                  <a:pt x="1332973" y="505606"/>
                  <a:pt x="1331214" y="505362"/>
                  <a:pt x="1328477" y="505362"/>
                </a:cubicBezTo>
                <a:cubicBezTo>
                  <a:pt x="1325740" y="505362"/>
                  <a:pt x="1318790" y="505362"/>
                  <a:pt x="1307627" y="505362"/>
                </a:cubicBezTo>
                <a:close/>
                <a:moveTo>
                  <a:pt x="1194891" y="505122"/>
                </a:moveTo>
                <a:lnTo>
                  <a:pt x="1194627" y="505331"/>
                </a:lnTo>
                <a:lnTo>
                  <a:pt x="1194654" y="505386"/>
                </a:lnTo>
                <a:close/>
                <a:moveTo>
                  <a:pt x="2733956" y="504074"/>
                </a:moveTo>
                <a:cubicBezTo>
                  <a:pt x="2732248" y="503306"/>
                  <a:pt x="2730594" y="503391"/>
                  <a:pt x="2728993" y="504331"/>
                </a:cubicBezTo>
                <a:cubicBezTo>
                  <a:pt x="2727330" y="508319"/>
                  <a:pt x="2727041" y="511948"/>
                  <a:pt x="2728127" y="515218"/>
                </a:cubicBezTo>
                <a:cubicBezTo>
                  <a:pt x="2729213" y="518489"/>
                  <a:pt x="2730883" y="520124"/>
                  <a:pt x="2733137" y="520124"/>
                </a:cubicBezTo>
                <a:cubicBezTo>
                  <a:pt x="2735391" y="520124"/>
                  <a:pt x="2736518" y="517641"/>
                  <a:pt x="2736518" y="512675"/>
                </a:cubicBezTo>
                <a:cubicBezTo>
                  <a:pt x="2736518" y="507709"/>
                  <a:pt x="2735664" y="504842"/>
                  <a:pt x="2733956" y="504074"/>
                </a:cubicBezTo>
                <a:close/>
                <a:moveTo>
                  <a:pt x="1238988" y="499279"/>
                </a:moveTo>
                <a:lnTo>
                  <a:pt x="1237923" y="504181"/>
                </a:lnTo>
                <a:cubicBezTo>
                  <a:pt x="1239777" y="504168"/>
                  <a:pt x="1241132" y="504279"/>
                  <a:pt x="1241990" y="504514"/>
                </a:cubicBezTo>
                <a:cubicBezTo>
                  <a:pt x="1242847" y="504749"/>
                  <a:pt x="1243695" y="503488"/>
                  <a:pt x="1244533" y="500732"/>
                </a:cubicBezTo>
                <a:close/>
                <a:moveTo>
                  <a:pt x="1197822" y="496751"/>
                </a:moveTo>
                <a:lnTo>
                  <a:pt x="1196232" y="503622"/>
                </a:lnTo>
                <a:lnTo>
                  <a:pt x="1197010" y="502752"/>
                </a:lnTo>
                <a:cubicBezTo>
                  <a:pt x="1197552" y="501298"/>
                  <a:pt x="1197822" y="499297"/>
                  <a:pt x="1197822" y="496751"/>
                </a:cubicBezTo>
                <a:close/>
                <a:moveTo>
                  <a:pt x="667863" y="486074"/>
                </a:moveTo>
                <a:lnTo>
                  <a:pt x="663076" y="486196"/>
                </a:lnTo>
                <a:lnTo>
                  <a:pt x="662231" y="486110"/>
                </a:lnTo>
                <a:lnTo>
                  <a:pt x="663514" y="487472"/>
                </a:lnTo>
                <a:cubicBezTo>
                  <a:pt x="665458" y="490101"/>
                  <a:pt x="667690" y="491415"/>
                  <a:pt x="670211" y="491415"/>
                </a:cubicBezTo>
                <a:cubicBezTo>
                  <a:pt x="672731" y="491415"/>
                  <a:pt x="671681" y="490031"/>
                  <a:pt x="667058" y="487262"/>
                </a:cubicBezTo>
                <a:close/>
                <a:moveTo>
                  <a:pt x="1396133" y="480997"/>
                </a:moveTo>
                <a:cubicBezTo>
                  <a:pt x="1390405" y="480997"/>
                  <a:pt x="1387541" y="483460"/>
                  <a:pt x="1387541" y="488388"/>
                </a:cubicBezTo>
                <a:cubicBezTo>
                  <a:pt x="1387541" y="492706"/>
                  <a:pt x="1389354" y="495221"/>
                  <a:pt x="1392980" y="495932"/>
                </a:cubicBezTo>
                <a:cubicBezTo>
                  <a:pt x="1396606" y="496643"/>
                  <a:pt x="1399273" y="496351"/>
                  <a:pt x="1400981" y="495056"/>
                </a:cubicBezTo>
                <a:cubicBezTo>
                  <a:pt x="1402689" y="493760"/>
                  <a:pt x="1403194" y="491093"/>
                  <a:pt x="1402496" y="487055"/>
                </a:cubicBezTo>
                <a:cubicBezTo>
                  <a:pt x="1401797" y="483016"/>
                  <a:pt x="1399676" y="480997"/>
                  <a:pt x="1396133" y="480997"/>
                </a:cubicBezTo>
                <a:close/>
                <a:moveTo>
                  <a:pt x="1980395" y="472634"/>
                </a:moveTo>
                <a:cubicBezTo>
                  <a:pt x="1980395" y="472634"/>
                  <a:pt x="1983297" y="472956"/>
                  <a:pt x="1989101" y="473600"/>
                </a:cubicBezTo>
                <a:lnTo>
                  <a:pt x="1991446" y="473861"/>
                </a:lnTo>
                <a:lnTo>
                  <a:pt x="1988906" y="472991"/>
                </a:lnTo>
                <a:cubicBezTo>
                  <a:pt x="1986966" y="472753"/>
                  <a:pt x="1984129" y="472634"/>
                  <a:pt x="1980395" y="472634"/>
                </a:cubicBezTo>
                <a:close/>
                <a:moveTo>
                  <a:pt x="456616" y="454490"/>
                </a:moveTo>
                <a:lnTo>
                  <a:pt x="460651" y="459564"/>
                </a:lnTo>
                <a:cubicBezTo>
                  <a:pt x="464994" y="467146"/>
                  <a:pt x="467166" y="475772"/>
                  <a:pt x="467166" y="485443"/>
                </a:cubicBezTo>
                <a:cubicBezTo>
                  <a:pt x="467166" y="495114"/>
                  <a:pt x="464759" y="502344"/>
                  <a:pt x="459946" y="507132"/>
                </a:cubicBezTo>
                <a:cubicBezTo>
                  <a:pt x="459972" y="507106"/>
                  <a:pt x="459984" y="508554"/>
                  <a:pt x="459984" y="511475"/>
                </a:cubicBezTo>
                <a:cubicBezTo>
                  <a:pt x="459984" y="514396"/>
                  <a:pt x="456793" y="516853"/>
                  <a:pt x="450412" y="518847"/>
                </a:cubicBezTo>
                <a:cubicBezTo>
                  <a:pt x="444030" y="520841"/>
                  <a:pt x="440839" y="519197"/>
                  <a:pt x="440839" y="513913"/>
                </a:cubicBezTo>
                <a:cubicBezTo>
                  <a:pt x="440839" y="515958"/>
                  <a:pt x="440950" y="517231"/>
                  <a:pt x="441172" y="517733"/>
                </a:cubicBezTo>
                <a:cubicBezTo>
                  <a:pt x="441395" y="518235"/>
                  <a:pt x="439613" y="518485"/>
                  <a:pt x="435829" y="518485"/>
                </a:cubicBezTo>
                <a:cubicBezTo>
                  <a:pt x="442154" y="518485"/>
                  <a:pt x="448551" y="522530"/>
                  <a:pt x="455022" y="530620"/>
                </a:cubicBezTo>
                <a:cubicBezTo>
                  <a:pt x="461492" y="538710"/>
                  <a:pt x="465648" y="545073"/>
                  <a:pt x="467490" y="549708"/>
                </a:cubicBezTo>
                <a:cubicBezTo>
                  <a:pt x="468036" y="551309"/>
                  <a:pt x="469274" y="553395"/>
                  <a:pt x="471205" y="555966"/>
                </a:cubicBezTo>
                <a:cubicBezTo>
                  <a:pt x="473135" y="558538"/>
                  <a:pt x="474970" y="560570"/>
                  <a:pt x="476710" y="562062"/>
                </a:cubicBezTo>
                <a:cubicBezTo>
                  <a:pt x="478450" y="563555"/>
                  <a:pt x="479904" y="564498"/>
                  <a:pt x="481073" y="564891"/>
                </a:cubicBezTo>
                <a:cubicBezTo>
                  <a:pt x="485772" y="566911"/>
                  <a:pt x="495297" y="568450"/>
                  <a:pt x="509648" y="569511"/>
                </a:cubicBezTo>
                <a:cubicBezTo>
                  <a:pt x="523999" y="570571"/>
                  <a:pt x="531727" y="571165"/>
                  <a:pt x="532831" y="571292"/>
                </a:cubicBezTo>
                <a:cubicBezTo>
                  <a:pt x="538623" y="568981"/>
                  <a:pt x="553342" y="567330"/>
                  <a:pt x="576989" y="566339"/>
                </a:cubicBezTo>
                <a:lnTo>
                  <a:pt x="611718" y="566339"/>
                </a:lnTo>
                <a:lnTo>
                  <a:pt x="616994" y="579560"/>
                </a:lnTo>
                <a:cubicBezTo>
                  <a:pt x="619166" y="588399"/>
                  <a:pt x="618296" y="595835"/>
                  <a:pt x="614385" y="601867"/>
                </a:cubicBezTo>
                <a:cubicBezTo>
                  <a:pt x="610473" y="607900"/>
                  <a:pt x="584044" y="611354"/>
                  <a:pt x="535098" y="612230"/>
                </a:cubicBezTo>
                <a:lnTo>
                  <a:pt x="474443" y="612230"/>
                </a:lnTo>
                <a:lnTo>
                  <a:pt x="473948" y="613221"/>
                </a:lnTo>
                <a:cubicBezTo>
                  <a:pt x="471382" y="616434"/>
                  <a:pt x="469516" y="621514"/>
                  <a:pt x="468347" y="628461"/>
                </a:cubicBezTo>
                <a:cubicBezTo>
                  <a:pt x="468347" y="635370"/>
                  <a:pt x="467398" y="641682"/>
                  <a:pt x="465499" y="647397"/>
                </a:cubicBezTo>
                <a:cubicBezTo>
                  <a:pt x="464550" y="650254"/>
                  <a:pt x="463305" y="652717"/>
                  <a:pt x="461763" y="654786"/>
                </a:cubicBezTo>
                <a:lnTo>
                  <a:pt x="460380" y="656045"/>
                </a:lnTo>
                <a:lnTo>
                  <a:pt x="465280" y="656045"/>
                </a:lnTo>
                <a:lnTo>
                  <a:pt x="466976" y="691612"/>
                </a:lnTo>
                <a:cubicBezTo>
                  <a:pt x="467623" y="705328"/>
                  <a:pt x="468833" y="712894"/>
                  <a:pt x="470605" y="714310"/>
                </a:cubicBezTo>
                <a:cubicBezTo>
                  <a:pt x="472376" y="715726"/>
                  <a:pt x="475078" y="716637"/>
                  <a:pt x="478710" y="717044"/>
                </a:cubicBezTo>
                <a:cubicBezTo>
                  <a:pt x="489467" y="717044"/>
                  <a:pt x="495427" y="717637"/>
                  <a:pt x="496589" y="718825"/>
                </a:cubicBezTo>
                <a:cubicBezTo>
                  <a:pt x="497751" y="720012"/>
                  <a:pt x="506009" y="720669"/>
                  <a:pt x="521363" y="720796"/>
                </a:cubicBezTo>
                <a:cubicBezTo>
                  <a:pt x="542458" y="719907"/>
                  <a:pt x="555368" y="720415"/>
                  <a:pt x="560092" y="722320"/>
                </a:cubicBezTo>
                <a:cubicBezTo>
                  <a:pt x="560333" y="721965"/>
                  <a:pt x="560505" y="721977"/>
                  <a:pt x="560606" y="722359"/>
                </a:cubicBezTo>
                <a:cubicBezTo>
                  <a:pt x="566512" y="718002"/>
                  <a:pt x="575230" y="717520"/>
                  <a:pt x="586762" y="720911"/>
                </a:cubicBezTo>
                <a:cubicBezTo>
                  <a:pt x="592655" y="723108"/>
                  <a:pt x="596760" y="724206"/>
                  <a:pt x="599078" y="724206"/>
                </a:cubicBezTo>
                <a:cubicBezTo>
                  <a:pt x="601396" y="724206"/>
                  <a:pt x="602110" y="725527"/>
                  <a:pt x="601221" y="728169"/>
                </a:cubicBezTo>
                <a:cubicBezTo>
                  <a:pt x="603202" y="722289"/>
                  <a:pt x="607390" y="718460"/>
                  <a:pt x="613784" y="716682"/>
                </a:cubicBezTo>
                <a:lnTo>
                  <a:pt x="619020" y="715848"/>
                </a:lnTo>
                <a:lnTo>
                  <a:pt x="615766" y="708061"/>
                </a:lnTo>
                <a:cubicBezTo>
                  <a:pt x="612864" y="700397"/>
                  <a:pt x="612130" y="693568"/>
                  <a:pt x="613565" y="687573"/>
                </a:cubicBezTo>
                <a:lnTo>
                  <a:pt x="618960" y="682470"/>
                </a:lnTo>
                <a:lnTo>
                  <a:pt x="615180" y="677715"/>
                </a:lnTo>
                <a:cubicBezTo>
                  <a:pt x="613469" y="673321"/>
                  <a:pt x="612613" y="667761"/>
                  <a:pt x="612613" y="661037"/>
                </a:cubicBezTo>
                <a:cubicBezTo>
                  <a:pt x="612613" y="649619"/>
                  <a:pt x="615635" y="641637"/>
                  <a:pt x="621681" y="637091"/>
                </a:cubicBezTo>
                <a:cubicBezTo>
                  <a:pt x="621579" y="637154"/>
                  <a:pt x="622087" y="632341"/>
                  <a:pt x="623205" y="622651"/>
                </a:cubicBezTo>
                <a:cubicBezTo>
                  <a:pt x="624322" y="612961"/>
                  <a:pt x="626862" y="605468"/>
                  <a:pt x="630825" y="600172"/>
                </a:cubicBezTo>
                <a:cubicBezTo>
                  <a:pt x="633034" y="599550"/>
                  <a:pt x="631936" y="596978"/>
                  <a:pt x="627529" y="592457"/>
                </a:cubicBezTo>
                <a:cubicBezTo>
                  <a:pt x="624760" y="583859"/>
                  <a:pt x="624770" y="577531"/>
                  <a:pt x="627558" y="573473"/>
                </a:cubicBezTo>
                <a:cubicBezTo>
                  <a:pt x="630345" y="569416"/>
                  <a:pt x="631739" y="567107"/>
                  <a:pt x="631739" y="566549"/>
                </a:cubicBezTo>
                <a:cubicBezTo>
                  <a:pt x="631739" y="563094"/>
                  <a:pt x="632685" y="558084"/>
                  <a:pt x="634577" y="551518"/>
                </a:cubicBezTo>
                <a:lnTo>
                  <a:pt x="636659" y="551103"/>
                </a:lnTo>
                <a:lnTo>
                  <a:pt x="628663" y="544079"/>
                </a:lnTo>
                <a:cubicBezTo>
                  <a:pt x="626649" y="541380"/>
                  <a:pt x="625065" y="537885"/>
                  <a:pt x="623910" y="533592"/>
                </a:cubicBezTo>
                <a:cubicBezTo>
                  <a:pt x="622754" y="529299"/>
                  <a:pt x="622376" y="524788"/>
                  <a:pt x="622776" y="520057"/>
                </a:cubicBezTo>
                <a:cubicBezTo>
                  <a:pt x="623176" y="515326"/>
                  <a:pt x="623376" y="509919"/>
                  <a:pt x="623376" y="503836"/>
                </a:cubicBezTo>
                <a:lnTo>
                  <a:pt x="624576" y="486672"/>
                </a:lnTo>
                <a:lnTo>
                  <a:pt x="617852" y="480252"/>
                </a:lnTo>
                <a:cubicBezTo>
                  <a:pt x="614600" y="476531"/>
                  <a:pt x="610721" y="474670"/>
                  <a:pt x="606212" y="474670"/>
                </a:cubicBezTo>
                <a:cubicBezTo>
                  <a:pt x="601704" y="474670"/>
                  <a:pt x="599449" y="470213"/>
                  <a:pt x="599449" y="461297"/>
                </a:cubicBezTo>
                <a:cubicBezTo>
                  <a:pt x="599449" y="464841"/>
                  <a:pt x="599030" y="466403"/>
                  <a:pt x="598192" y="465984"/>
                </a:cubicBezTo>
                <a:cubicBezTo>
                  <a:pt x="594928" y="463812"/>
                  <a:pt x="575954" y="462726"/>
                  <a:pt x="541271" y="462726"/>
                </a:cubicBezTo>
                <a:cubicBezTo>
                  <a:pt x="505711" y="463513"/>
                  <a:pt x="483889" y="463659"/>
                  <a:pt x="475805" y="463164"/>
                </a:cubicBezTo>
                <a:cubicBezTo>
                  <a:pt x="471764" y="462917"/>
                  <a:pt x="467888" y="461882"/>
                  <a:pt x="464178" y="460059"/>
                </a:cubicBezTo>
                <a:close/>
                <a:moveTo>
                  <a:pt x="1611436" y="439144"/>
                </a:moveTo>
                <a:lnTo>
                  <a:pt x="1617395" y="440780"/>
                </a:lnTo>
                <a:lnTo>
                  <a:pt x="1616208" y="439782"/>
                </a:lnTo>
                <a:cubicBezTo>
                  <a:pt x="1615033" y="439357"/>
                  <a:pt x="1613443" y="439144"/>
                  <a:pt x="1611436" y="439144"/>
                </a:cubicBezTo>
                <a:close/>
                <a:moveTo>
                  <a:pt x="1393923" y="436744"/>
                </a:moveTo>
                <a:cubicBezTo>
                  <a:pt x="1388868" y="436744"/>
                  <a:pt x="1386341" y="440687"/>
                  <a:pt x="1386341" y="448574"/>
                </a:cubicBezTo>
                <a:cubicBezTo>
                  <a:pt x="1388526" y="452942"/>
                  <a:pt x="1391789" y="455127"/>
                  <a:pt x="1396133" y="455127"/>
                </a:cubicBezTo>
                <a:cubicBezTo>
                  <a:pt x="1397974" y="455127"/>
                  <a:pt x="1399870" y="454152"/>
                  <a:pt x="1401819" y="452203"/>
                </a:cubicBezTo>
                <a:cubicBezTo>
                  <a:pt x="1403769" y="450253"/>
                  <a:pt x="1404743" y="447246"/>
                  <a:pt x="1404743" y="443182"/>
                </a:cubicBezTo>
                <a:cubicBezTo>
                  <a:pt x="1402584" y="438890"/>
                  <a:pt x="1398978" y="436744"/>
                  <a:pt x="1393923" y="436744"/>
                </a:cubicBezTo>
                <a:close/>
                <a:moveTo>
                  <a:pt x="2122927" y="435562"/>
                </a:moveTo>
                <a:cubicBezTo>
                  <a:pt x="2121645" y="435562"/>
                  <a:pt x="2119892" y="436118"/>
                  <a:pt x="2117670" y="437229"/>
                </a:cubicBezTo>
                <a:cubicBezTo>
                  <a:pt x="2115447" y="438341"/>
                  <a:pt x="2114336" y="440642"/>
                  <a:pt x="2114336" y="444135"/>
                </a:cubicBezTo>
                <a:cubicBezTo>
                  <a:pt x="2114336" y="449875"/>
                  <a:pt x="2117200" y="452746"/>
                  <a:pt x="2122927" y="452746"/>
                </a:cubicBezTo>
                <a:cubicBezTo>
                  <a:pt x="2127868" y="452746"/>
                  <a:pt x="2130655" y="448199"/>
                  <a:pt x="2131290" y="439106"/>
                </a:cubicBezTo>
                <a:cubicBezTo>
                  <a:pt x="2130109" y="436744"/>
                  <a:pt x="2127322" y="435562"/>
                  <a:pt x="2122927" y="435562"/>
                </a:cubicBezTo>
                <a:close/>
                <a:moveTo>
                  <a:pt x="1234553" y="427307"/>
                </a:moveTo>
                <a:cubicBezTo>
                  <a:pt x="1233120" y="427127"/>
                  <a:pt x="1231833" y="427396"/>
                  <a:pt x="1230693" y="428114"/>
                </a:cubicBezTo>
                <a:cubicBezTo>
                  <a:pt x="1228414" y="429549"/>
                  <a:pt x="1227274" y="431302"/>
                  <a:pt x="1227274" y="433372"/>
                </a:cubicBezTo>
                <a:cubicBezTo>
                  <a:pt x="1227274" y="439899"/>
                  <a:pt x="1230538" y="443163"/>
                  <a:pt x="1237065" y="443163"/>
                </a:cubicBezTo>
                <a:cubicBezTo>
                  <a:pt x="1240494" y="443163"/>
                  <a:pt x="1242587" y="441373"/>
                  <a:pt x="1243342" y="437791"/>
                </a:cubicBezTo>
                <a:cubicBezTo>
                  <a:pt x="1244098" y="434210"/>
                  <a:pt x="1242749" y="431343"/>
                  <a:pt x="1239294" y="429190"/>
                </a:cubicBezTo>
                <a:cubicBezTo>
                  <a:pt x="1237567" y="428114"/>
                  <a:pt x="1235987" y="427486"/>
                  <a:pt x="1234553" y="427307"/>
                </a:cubicBezTo>
                <a:close/>
                <a:moveTo>
                  <a:pt x="680259" y="415634"/>
                </a:moveTo>
                <a:cubicBezTo>
                  <a:pt x="675827" y="417120"/>
                  <a:pt x="673611" y="421064"/>
                  <a:pt x="673611" y="427465"/>
                </a:cubicBezTo>
                <a:cubicBezTo>
                  <a:pt x="675808" y="431833"/>
                  <a:pt x="677878" y="434018"/>
                  <a:pt x="679821" y="434018"/>
                </a:cubicBezTo>
                <a:cubicBezTo>
                  <a:pt x="684762" y="434018"/>
                  <a:pt x="687232" y="430954"/>
                  <a:pt x="687232" y="424826"/>
                </a:cubicBezTo>
                <a:cubicBezTo>
                  <a:pt x="687232" y="418698"/>
                  <a:pt x="684908" y="415634"/>
                  <a:pt x="680259" y="415634"/>
                </a:cubicBezTo>
                <a:close/>
                <a:moveTo>
                  <a:pt x="2998122" y="398228"/>
                </a:moveTo>
                <a:lnTo>
                  <a:pt x="2998456" y="401480"/>
                </a:lnTo>
                <a:cubicBezTo>
                  <a:pt x="2998456" y="400217"/>
                  <a:pt x="2998407" y="399269"/>
                  <a:pt x="2998310" y="398637"/>
                </a:cubicBezTo>
                <a:close/>
                <a:moveTo>
                  <a:pt x="2297796" y="393121"/>
                </a:moveTo>
                <a:lnTo>
                  <a:pt x="2293977" y="394129"/>
                </a:lnTo>
                <a:cubicBezTo>
                  <a:pt x="2295355" y="394129"/>
                  <a:pt x="2296589" y="393830"/>
                  <a:pt x="2297678" y="393233"/>
                </a:cubicBezTo>
                <a:close/>
                <a:moveTo>
                  <a:pt x="118713" y="371381"/>
                </a:moveTo>
                <a:cubicBezTo>
                  <a:pt x="123076" y="371381"/>
                  <a:pt x="128260" y="373566"/>
                  <a:pt x="134267" y="377935"/>
                </a:cubicBezTo>
                <a:cubicBezTo>
                  <a:pt x="140274" y="382303"/>
                  <a:pt x="145501" y="386710"/>
                  <a:pt x="149946" y="391155"/>
                </a:cubicBezTo>
                <a:cubicBezTo>
                  <a:pt x="154391" y="395600"/>
                  <a:pt x="157204" y="398997"/>
                  <a:pt x="158385" y="401347"/>
                </a:cubicBezTo>
                <a:cubicBezTo>
                  <a:pt x="163300" y="415457"/>
                  <a:pt x="162188" y="431109"/>
                  <a:pt x="155051" y="448305"/>
                </a:cubicBezTo>
                <a:cubicBezTo>
                  <a:pt x="152384" y="454300"/>
                  <a:pt x="150307" y="465018"/>
                  <a:pt x="148822" y="480462"/>
                </a:cubicBezTo>
                <a:cubicBezTo>
                  <a:pt x="146853" y="501912"/>
                  <a:pt x="144742" y="513393"/>
                  <a:pt x="142487" y="514904"/>
                </a:cubicBezTo>
                <a:cubicBezTo>
                  <a:pt x="140233" y="516415"/>
                  <a:pt x="138912" y="524816"/>
                  <a:pt x="138525" y="540107"/>
                </a:cubicBezTo>
                <a:cubicBezTo>
                  <a:pt x="138138" y="555398"/>
                  <a:pt x="136315" y="564879"/>
                  <a:pt x="133058" y="568549"/>
                </a:cubicBezTo>
                <a:cubicBezTo>
                  <a:pt x="129800" y="572219"/>
                  <a:pt x="127679" y="580417"/>
                  <a:pt x="126695" y="593142"/>
                </a:cubicBezTo>
                <a:cubicBezTo>
                  <a:pt x="125711" y="605868"/>
                  <a:pt x="124076" y="612230"/>
                  <a:pt x="121790" y="612230"/>
                </a:cubicBezTo>
                <a:cubicBezTo>
                  <a:pt x="119504" y="612230"/>
                  <a:pt x="117862" y="615059"/>
                  <a:pt x="116865" y="620717"/>
                </a:cubicBezTo>
                <a:cubicBezTo>
                  <a:pt x="115868" y="626375"/>
                  <a:pt x="110963" y="630969"/>
                  <a:pt x="102149" y="634500"/>
                </a:cubicBezTo>
                <a:cubicBezTo>
                  <a:pt x="103889" y="634157"/>
                  <a:pt x="104759" y="633833"/>
                  <a:pt x="104759" y="633528"/>
                </a:cubicBezTo>
                <a:cubicBezTo>
                  <a:pt x="104759" y="640780"/>
                  <a:pt x="103511" y="646276"/>
                  <a:pt x="101016" y="650016"/>
                </a:cubicBezTo>
                <a:cubicBezTo>
                  <a:pt x="98520" y="653756"/>
                  <a:pt x="93761" y="656204"/>
                  <a:pt x="86738" y="657360"/>
                </a:cubicBezTo>
                <a:cubicBezTo>
                  <a:pt x="84134" y="657690"/>
                  <a:pt x="82775" y="658065"/>
                  <a:pt x="82661" y="658484"/>
                </a:cubicBezTo>
                <a:cubicBezTo>
                  <a:pt x="80223" y="666980"/>
                  <a:pt x="76578" y="672854"/>
                  <a:pt x="71726" y="676105"/>
                </a:cubicBezTo>
                <a:cubicBezTo>
                  <a:pt x="71409" y="676308"/>
                  <a:pt x="70939" y="677191"/>
                  <a:pt x="70317" y="678753"/>
                </a:cubicBezTo>
                <a:cubicBezTo>
                  <a:pt x="67015" y="688621"/>
                  <a:pt x="64554" y="693555"/>
                  <a:pt x="62935" y="693555"/>
                </a:cubicBezTo>
                <a:cubicBezTo>
                  <a:pt x="61315" y="693555"/>
                  <a:pt x="60506" y="690285"/>
                  <a:pt x="60506" y="683744"/>
                </a:cubicBezTo>
                <a:cubicBezTo>
                  <a:pt x="60506" y="694272"/>
                  <a:pt x="54349" y="700133"/>
                  <a:pt x="42037" y="701327"/>
                </a:cubicBezTo>
                <a:cubicBezTo>
                  <a:pt x="29724" y="702521"/>
                  <a:pt x="20793" y="701448"/>
                  <a:pt x="15243" y="698108"/>
                </a:cubicBezTo>
                <a:cubicBezTo>
                  <a:pt x="10023" y="692888"/>
                  <a:pt x="7413" y="685757"/>
                  <a:pt x="7413" y="676715"/>
                </a:cubicBezTo>
                <a:cubicBezTo>
                  <a:pt x="6715" y="669755"/>
                  <a:pt x="5267" y="662618"/>
                  <a:pt x="3070" y="655302"/>
                </a:cubicBezTo>
                <a:cubicBezTo>
                  <a:pt x="-2010" y="638602"/>
                  <a:pt x="-784" y="623508"/>
                  <a:pt x="6747" y="610021"/>
                </a:cubicBezTo>
                <a:cubicBezTo>
                  <a:pt x="9134" y="606084"/>
                  <a:pt x="11179" y="602699"/>
                  <a:pt x="12881" y="599867"/>
                </a:cubicBezTo>
                <a:cubicBezTo>
                  <a:pt x="16411" y="591066"/>
                  <a:pt x="22241" y="586665"/>
                  <a:pt x="30369" y="586665"/>
                </a:cubicBezTo>
                <a:cubicBezTo>
                  <a:pt x="27016" y="586665"/>
                  <a:pt x="25359" y="586621"/>
                  <a:pt x="25397" y="586532"/>
                </a:cubicBezTo>
                <a:cubicBezTo>
                  <a:pt x="28572" y="582316"/>
                  <a:pt x="31785" y="578563"/>
                  <a:pt x="35036" y="575273"/>
                </a:cubicBezTo>
                <a:cubicBezTo>
                  <a:pt x="34718" y="575375"/>
                  <a:pt x="34731" y="574048"/>
                  <a:pt x="35074" y="571292"/>
                </a:cubicBezTo>
                <a:cubicBezTo>
                  <a:pt x="37449" y="561818"/>
                  <a:pt x="41132" y="555823"/>
                  <a:pt x="46123" y="553309"/>
                </a:cubicBezTo>
                <a:cubicBezTo>
                  <a:pt x="45285" y="553575"/>
                  <a:pt x="45552" y="550959"/>
                  <a:pt x="46923" y="545460"/>
                </a:cubicBezTo>
                <a:cubicBezTo>
                  <a:pt x="48981" y="533192"/>
                  <a:pt x="51914" y="525788"/>
                  <a:pt x="55724" y="523248"/>
                </a:cubicBezTo>
                <a:cubicBezTo>
                  <a:pt x="56156" y="522613"/>
                  <a:pt x="56918" y="520917"/>
                  <a:pt x="58010" y="518162"/>
                </a:cubicBezTo>
                <a:cubicBezTo>
                  <a:pt x="59115" y="512726"/>
                  <a:pt x="62131" y="507544"/>
                  <a:pt x="67059" y="502617"/>
                </a:cubicBezTo>
                <a:cubicBezTo>
                  <a:pt x="67961" y="501715"/>
                  <a:pt x="68412" y="500067"/>
                  <a:pt x="68412" y="497673"/>
                </a:cubicBezTo>
                <a:cubicBezTo>
                  <a:pt x="68412" y="495279"/>
                  <a:pt x="71167" y="491326"/>
                  <a:pt x="76679" y="485815"/>
                </a:cubicBezTo>
                <a:cubicBezTo>
                  <a:pt x="79143" y="483846"/>
                  <a:pt x="80375" y="480455"/>
                  <a:pt x="80375" y="475642"/>
                </a:cubicBezTo>
                <a:cubicBezTo>
                  <a:pt x="80375" y="465990"/>
                  <a:pt x="81778" y="458370"/>
                  <a:pt x="84585" y="452782"/>
                </a:cubicBezTo>
                <a:cubicBezTo>
                  <a:pt x="87519" y="447664"/>
                  <a:pt x="90948" y="432138"/>
                  <a:pt x="94872" y="406205"/>
                </a:cubicBezTo>
                <a:cubicBezTo>
                  <a:pt x="95736" y="396743"/>
                  <a:pt x="99241" y="387396"/>
                  <a:pt x="105388" y="378163"/>
                </a:cubicBezTo>
                <a:cubicBezTo>
                  <a:pt x="109909" y="373642"/>
                  <a:pt x="114351" y="371381"/>
                  <a:pt x="118713" y="371381"/>
                </a:cubicBezTo>
                <a:close/>
                <a:moveTo>
                  <a:pt x="1990376" y="366621"/>
                </a:moveTo>
                <a:lnTo>
                  <a:pt x="1990225" y="369116"/>
                </a:lnTo>
                <a:cubicBezTo>
                  <a:pt x="1988079" y="388318"/>
                  <a:pt x="1981221" y="400085"/>
                  <a:pt x="1969651" y="404416"/>
                </a:cubicBezTo>
                <a:cubicBezTo>
                  <a:pt x="1960869" y="406168"/>
                  <a:pt x="1953327" y="406356"/>
                  <a:pt x="1947025" y="404978"/>
                </a:cubicBezTo>
                <a:lnTo>
                  <a:pt x="1943534" y="403651"/>
                </a:lnTo>
                <a:lnTo>
                  <a:pt x="1944029" y="404035"/>
                </a:lnTo>
                <a:cubicBezTo>
                  <a:pt x="1951827" y="406638"/>
                  <a:pt x="1955726" y="409023"/>
                  <a:pt x="1955726" y="411188"/>
                </a:cubicBezTo>
                <a:cubicBezTo>
                  <a:pt x="1955726" y="413353"/>
                  <a:pt x="1958923" y="415754"/>
                  <a:pt x="1965317" y="418389"/>
                </a:cubicBezTo>
                <a:cubicBezTo>
                  <a:pt x="1971712" y="421024"/>
                  <a:pt x="1975626" y="426641"/>
                  <a:pt x="1977062" y="435239"/>
                </a:cubicBezTo>
                <a:cubicBezTo>
                  <a:pt x="1977214" y="436204"/>
                  <a:pt x="1977227" y="436655"/>
                  <a:pt x="1977100" y="436591"/>
                </a:cubicBezTo>
                <a:cubicBezTo>
                  <a:pt x="1980694" y="438331"/>
                  <a:pt x="1983793" y="440827"/>
                  <a:pt x="1986396" y="444078"/>
                </a:cubicBezTo>
                <a:cubicBezTo>
                  <a:pt x="1989000" y="447329"/>
                  <a:pt x="1991054" y="450460"/>
                  <a:pt x="1992559" y="453469"/>
                </a:cubicBezTo>
                <a:cubicBezTo>
                  <a:pt x="1994064" y="456479"/>
                  <a:pt x="1995077" y="460835"/>
                  <a:pt x="1995597" y="466538"/>
                </a:cubicBezTo>
                <a:cubicBezTo>
                  <a:pt x="1995858" y="469389"/>
                  <a:pt x="1995658" y="471773"/>
                  <a:pt x="1994997" y="473691"/>
                </a:cubicBezTo>
                <a:lnTo>
                  <a:pt x="1994596" y="474211"/>
                </a:lnTo>
                <a:lnTo>
                  <a:pt x="1999984" y="474809"/>
                </a:lnTo>
                <a:cubicBezTo>
                  <a:pt x="2004336" y="475292"/>
                  <a:pt x="2009415" y="475856"/>
                  <a:pt x="2015219" y="476501"/>
                </a:cubicBezTo>
                <a:cubicBezTo>
                  <a:pt x="2026439" y="477339"/>
                  <a:pt x="2035320" y="478198"/>
                  <a:pt x="2041860" y="479077"/>
                </a:cubicBezTo>
                <a:lnTo>
                  <a:pt x="2044021" y="479435"/>
                </a:lnTo>
                <a:lnTo>
                  <a:pt x="2043775" y="479301"/>
                </a:lnTo>
                <a:cubicBezTo>
                  <a:pt x="2043775" y="478184"/>
                  <a:pt x="2048531" y="476444"/>
                  <a:pt x="2058043" y="474081"/>
                </a:cubicBezTo>
                <a:cubicBezTo>
                  <a:pt x="2056837" y="474488"/>
                  <a:pt x="2056875" y="466061"/>
                  <a:pt x="2058157" y="448802"/>
                </a:cubicBezTo>
                <a:cubicBezTo>
                  <a:pt x="2058996" y="432216"/>
                  <a:pt x="2061047" y="420113"/>
                  <a:pt x="2064311" y="412493"/>
                </a:cubicBezTo>
                <a:cubicBezTo>
                  <a:pt x="2065758" y="409585"/>
                  <a:pt x="2066482" y="401498"/>
                  <a:pt x="2066482" y="388233"/>
                </a:cubicBezTo>
                <a:cubicBezTo>
                  <a:pt x="2066482" y="374968"/>
                  <a:pt x="2066054" y="368049"/>
                  <a:pt x="2065196" y="367478"/>
                </a:cubicBezTo>
                <a:cubicBezTo>
                  <a:pt x="2064339" y="366906"/>
                  <a:pt x="2053287" y="366621"/>
                  <a:pt x="2032040" y="366621"/>
                </a:cubicBezTo>
                <a:cubicBezTo>
                  <a:pt x="2026452" y="366621"/>
                  <a:pt x="2020270" y="366621"/>
                  <a:pt x="2013495" y="366621"/>
                </a:cubicBezTo>
                <a:cubicBezTo>
                  <a:pt x="2006719" y="366621"/>
                  <a:pt x="2001138" y="366621"/>
                  <a:pt x="1996750" y="366621"/>
                </a:cubicBezTo>
                <a:cubicBezTo>
                  <a:pt x="1994556" y="366621"/>
                  <a:pt x="1992812" y="366621"/>
                  <a:pt x="1991518" y="366621"/>
                </a:cubicBezTo>
                <a:close/>
                <a:moveTo>
                  <a:pt x="663914" y="361818"/>
                </a:moveTo>
                <a:lnTo>
                  <a:pt x="686679" y="361818"/>
                </a:lnTo>
                <a:lnTo>
                  <a:pt x="715940" y="364047"/>
                </a:lnTo>
                <a:lnTo>
                  <a:pt x="715940" y="383535"/>
                </a:lnTo>
                <a:cubicBezTo>
                  <a:pt x="716092" y="384589"/>
                  <a:pt x="716397" y="385231"/>
                  <a:pt x="716854" y="385459"/>
                </a:cubicBezTo>
                <a:cubicBezTo>
                  <a:pt x="723293" y="389307"/>
                  <a:pt x="729561" y="393898"/>
                  <a:pt x="735657" y="399232"/>
                </a:cubicBezTo>
                <a:cubicBezTo>
                  <a:pt x="740496" y="403474"/>
                  <a:pt x="744655" y="405811"/>
                  <a:pt x="748135" y="406243"/>
                </a:cubicBezTo>
                <a:cubicBezTo>
                  <a:pt x="757685" y="407424"/>
                  <a:pt x="764073" y="410088"/>
                  <a:pt x="767299" y="414234"/>
                </a:cubicBezTo>
                <a:cubicBezTo>
                  <a:pt x="770525" y="418381"/>
                  <a:pt x="769696" y="425267"/>
                  <a:pt x="764813" y="434894"/>
                </a:cubicBezTo>
                <a:cubicBezTo>
                  <a:pt x="759930" y="444521"/>
                  <a:pt x="755247" y="450451"/>
                  <a:pt x="750763" y="452687"/>
                </a:cubicBezTo>
                <a:cubicBezTo>
                  <a:pt x="749036" y="453118"/>
                  <a:pt x="747385" y="454122"/>
                  <a:pt x="745810" y="455697"/>
                </a:cubicBezTo>
                <a:cubicBezTo>
                  <a:pt x="740426" y="460383"/>
                  <a:pt x="733825" y="462243"/>
                  <a:pt x="726008" y="461278"/>
                </a:cubicBezTo>
                <a:lnTo>
                  <a:pt x="717976" y="456798"/>
                </a:lnTo>
                <a:lnTo>
                  <a:pt x="717978" y="457030"/>
                </a:lnTo>
                <a:cubicBezTo>
                  <a:pt x="715299" y="467787"/>
                  <a:pt x="710625" y="474277"/>
                  <a:pt x="703958" y="476499"/>
                </a:cubicBezTo>
                <a:cubicBezTo>
                  <a:pt x="703824" y="476544"/>
                  <a:pt x="703271" y="477144"/>
                  <a:pt x="702298" y="478299"/>
                </a:cubicBezTo>
                <a:lnTo>
                  <a:pt x="699371" y="481895"/>
                </a:lnTo>
                <a:lnTo>
                  <a:pt x="701957" y="482831"/>
                </a:lnTo>
                <a:cubicBezTo>
                  <a:pt x="704167" y="483696"/>
                  <a:pt x="706745" y="484761"/>
                  <a:pt x="709692" y="486024"/>
                </a:cubicBezTo>
                <a:cubicBezTo>
                  <a:pt x="718975" y="490012"/>
                  <a:pt x="724970" y="496756"/>
                  <a:pt x="727675" y="506255"/>
                </a:cubicBezTo>
                <a:cubicBezTo>
                  <a:pt x="728615" y="513723"/>
                  <a:pt x="728431" y="519603"/>
                  <a:pt x="727122" y="523896"/>
                </a:cubicBezTo>
                <a:cubicBezTo>
                  <a:pt x="726843" y="524048"/>
                  <a:pt x="727707" y="527382"/>
                  <a:pt x="729713" y="533897"/>
                </a:cubicBezTo>
                <a:cubicBezTo>
                  <a:pt x="732482" y="547105"/>
                  <a:pt x="733069" y="554696"/>
                  <a:pt x="731475" y="556671"/>
                </a:cubicBezTo>
                <a:cubicBezTo>
                  <a:pt x="729881" y="558646"/>
                  <a:pt x="729231" y="562218"/>
                  <a:pt x="729523" y="567387"/>
                </a:cubicBezTo>
                <a:cubicBezTo>
                  <a:pt x="729815" y="572556"/>
                  <a:pt x="730164" y="575445"/>
                  <a:pt x="730570" y="576055"/>
                </a:cubicBezTo>
                <a:cubicBezTo>
                  <a:pt x="734368" y="581134"/>
                  <a:pt x="736266" y="587272"/>
                  <a:pt x="736266" y="594466"/>
                </a:cubicBezTo>
                <a:cubicBezTo>
                  <a:pt x="736266" y="601661"/>
                  <a:pt x="734714" y="606033"/>
                  <a:pt x="731609" y="607582"/>
                </a:cubicBezTo>
                <a:cubicBezTo>
                  <a:pt x="728504" y="609132"/>
                  <a:pt x="726510" y="610945"/>
                  <a:pt x="725627" y="613021"/>
                </a:cubicBezTo>
                <a:cubicBezTo>
                  <a:pt x="724744" y="615097"/>
                  <a:pt x="725103" y="617310"/>
                  <a:pt x="726703" y="619660"/>
                </a:cubicBezTo>
                <a:cubicBezTo>
                  <a:pt x="732279" y="634748"/>
                  <a:pt x="734069" y="643679"/>
                  <a:pt x="732075" y="646454"/>
                </a:cubicBezTo>
                <a:cubicBezTo>
                  <a:pt x="730081" y="649229"/>
                  <a:pt x="729085" y="651667"/>
                  <a:pt x="729085" y="653769"/>
                </a:cubicBezTo>
                <a:cubicBezTo>
                  <a:pt x="729085" y="655871"/>
                  <a:pt x="729078" y="656915"/>
                  <a:pt x="729066" y="656903"/>
                </a:cubicBezTo>
                <a:cubicBezTo>
                  <a:pt x="737054" y="670085"/>
                  <a:pt x="736895" y="680067"/>
                  <a:pt x="728589" y="686849"/>
                </a:cubicBezTo>
                <a:cubicBezTo>
                  <a:pt x="730596" y="684805"/>
                  <a:pt x="731180" y="685008"/>
                  <a:pt x="730342" y="687459"/>
                </a:cubicBezTo>
                <a:cubicBezTo>
                  <a:pt x="729504" y="689910"/>
                  <a:pt x="729173" y="690996"/>
                  <a:pt x="729351" y="690716"/>
                </a:cubicBezTo>
                <a:cubicBezTo>
                  <a:pt x="734761" y="696089"/>
                  <a:pt x="737467" y="706128"/>
                  <a:pt x="737467" y="720834"/>
                </a:cubicBezTo>
                <a:cubicBezTo>
                  <a:pt x="737467" y="736621"/>
                  <a:pt x="733942" y="747435"/>
                  <a:pt x="726894" y="753277"/>
                </a:cubicBezTo>
                <a:cubicBezTo>
                  <a:pt x="724684" y="755486"/>
                  <a:pt x="722843" y="762230"/>
                  <a:pt x="721369" y="773508"/>
                </a:cubicBezTo>
                <a:cubicBezTo>
                  <a:pt x="719896" y="784785"/>
                  <a:pt x="718588" y="790424"/>
                  <a:pt x="717445" y="790424"/>
                </a:cubicBezTo>
                <a:cubicBezTo>
                  <a:pt x="716302" y="790424"/>
                  <a:pt x="715699" y="790723"/>
                  <a:pt x="715635" y="791319"/>
                </a:cubicBezTo>
                <a:cubicBezTo>
                  <a:pt x="713210" y="802267"/>
                  <a:pt x="708187" y="809919"/>
                  <a:pt x="700567" y="814275"/>
                </a:cubicBezTo>
                <a:cubicBezTo>
                  <a:pt x="693366" y="819406"/>
                  <a:pt x="686813" y="822555"/>
                  <a:pt x="680907" y="823724"/>
                </a:cubicBezTo>
                <a:cubicBezTo>
                  <a:pt x="679294" y="824054"/>
                  <a:pt x="677154" y="825441"/>
                  <a:pt x="674487" y="827886"/>
                </a:cubicBezTo>
                <a:cubicBezTo>
                  <a:pt x="671820" y="830331"/>
                  <a:pt x="670487" y="830924"/>
                  <a:pt x="670487" y="829667"/>
                </a:cubicBezTo>
                <a:cubicBezTo>
                  <a:pt x="670487" y="839865"/>
                  <a:pt x="662886" y="847034"/>
                  <a:pt x="647684" y="851175"/>
                </a:cubicBezTo>
                <a:cubicBezTo>
                  <a:pt x="637156" y="852140"/>
                  <a:pt x="630698" y="850286"/>
                  <a:pt x="628310" y="845612"/>
                </a:cubicBezTo>
                <a:cubicBezTo>
                  <a:pt x="625922" y="840938"/>
                  <a:pt x="623782" y="838494"/>
                  <a:pt x="621890" y="838278"/>
                </a:cubicBezTo>
                <a:cubicBezTo>
                  <a:pt x="611298" y="836779"/>
                  <a:pt x="604910" y="832671"/>
                  <a:pt x="602726" y="825952"/>
                </a:cubicBezTo>
                <a:cubicBezTo>
                  <a:pt x="600541" y="819234"/>
                  <a:pt x="599894" y="808871"/>
                  <a:pt x="600783" y="794863"/>
                </a:cubicBezTo>
                <a:cubicBezTo>
                  <a:pt x="601710" y="789319"/>
                  <a:pt x="603072" y="784493"/>
                  <a:pt x="604869" y="780385"/>
                </a:cubicBezTo>
                <a:lnTo>
                  <a:pt x="606955" y="777215"/>
                </a:lnTo>
                <a:lnTo>
                  <a:pt x="606607" y="777008"/>
                </a:lnTo>
                <a:cubicBezTo>
                  <a:pt x="603810" y="774440"/>
                  <a:pt x="601888" y="770587"/>
                  <a:pt x="600840" y="765450"/>
                </a:cubicBezTo>
                <a:cubicBezTo>
                  <a:pt x="601361" y="767774"/>
                  <a:pt x="601586" y="768929"/>
                  <a:pt x="601516" y="768917"/>
                </a:cubicBezTo>
                <a:cubicBezTo>
                  <a:pt x="601446" y="768904"/>
                  <a:pt x="594058" y="768898"/>
                  <a:pt x="579352" y="768898"/>
                </a:cubicBezTo>
                <a:cubicBezTo>
                  <a:pt x="511775" y="769672"/>
                  <a:pt x="477910" y="770111"/>
                  <a:pt x="477758" y="770212"/>
                </a:cubicBezTo>
                <a:cubicBezTo>
                  <a:pt x="474240" y="772219"/>
                  <a:pt x="470659" y="780226"/>
                  <a:pt x="467014" y="794234"/>
                </a:cubicBezTo>
                <a:cubicBezTo>
                  <a:pt x="464245" y="806629"/>
                  <a:pt x="461981" y="813119"/>
                  <a:pt x="460222" y="813703"/>
                </a:cubicBezTo>
                <a:cubicBezTo>
                  <a:pt x="458463" y="814287"/>
                  <a:pt x="457584" y="814961"/>
                  <a:pt x="457584" y="815723"/>
                </a:cubicBezTo>
                <a:cubicBezTo>
                  <a:pt x="457584" y="816484"/>
                  <a:pt x="455390" y="819059"/>
                  <a:pt x="451002" y="823447"/>
                </a:cubicBezTo>
                <a:cubicBezTo>
                  <a:pt x="446614" y="827835"/>
                  <a:pt x="444427" y="830023"/>
                  <a:pt x="444439" y="830010"/>
                </a:cubicBezTo>
                <a:cubicBezTo>
                  <a:pt x="444439" y="841097"/>
                  <a:pt x="437861" y="846641"/>
                  <a:pt x="424704" y="846641"/>
                </a:cubicBezTo>
                <a:cubicBezTo>
                  <a:pt x="411547" y="846641"/>
                  <a:pt x="402637" y="841192"/>
                  <a:pt x="397977" y="830296"/>
                </a:cubicBezTo>
                <a:cubicBezTo>
                  <a:pt x="396973" y="827286"/>
                  <a:pt x="395906" y="825216"/>
                  <a:pt x="394776" y="824085"/>
                </a:cubicBezTo>
                <a:cubicBezTo>
                  <a:pt x="389734" y="819044"/>
                  <a:pt x="386623" y="812998"/>
                  <a:pt x="385442" y="805950"/>
                </a:cubicBezTo>
                <a:cubicBezTo>
                  <a:pt x="384121" y="800654"/>
                  <a:pt x="383073" y="797231"/>
                  <a:pt x="382298" y="795682"/>
                </a:cubicBezTo>
                <a:cubicBezTo>
                  <a:pt x="378755" y="786868"/>
                  <a:pt x="379771" y="779235"/>
                  <a:pt x="385346" y="772784"/>
                </a:cubicBezTo>
                <a:lnTo>
                  <a:pt x="385479" y="772876"/>
                </a:lnTo>
                <a:lnTo>
                  <a:pt x="383851" y="766993"/>
                </a:lnTo>
                <a:cubicBezTo>
                  <a:pt x="383260" y="762941"/>
                  <a:pt x="382965" y="758039"/>
                  <a:pt x="382965" y="752286"/>
                </a:cubicBezTo>
                <a:cubicBezTo>
                  <a:pt x="384565" y="745111"/>
                  <a:pt x="383772" y="737367"/>
                  <a:pt x="380584" y="729055"/>
                </a:cubicBezTo>
                <a:cubicBezTo>
                  <a:pt x="377396" y="720742"/>
                  <a:pt x="376996" y="712668"/>
                  <a:pt x="379384" y="704832"/>
                </a:cubicBezTo>
                <a:cubicBezTo>
                  <a:pt x="380984" y="698330"/>
                  <a:pt x="381784" y="679344"/>
                  <a:pt x="381784" y="647873"/>
                </a:cubicBezTo>
                <a:cubicBezTo>
                  <a:pt x="381784" y="613507"/>
                  <a:pt x="383759" y="592374"/>
                  <a:pt x="387709" y="584475"/>
                </a:cubicBezTo>
                <a:cubicBezTo>
                  <a:pt x="390134" y="583116"/>
                  <a:pt x="391436" y="583401"/>
                  <a:pt x="391614" y="585332"/>
                </a:cubicBezTo>
                <a:cubicBezTo>
                  <a:pt x="389010" y="581382"/>
                  <a:pt x="386718" y="576455"/>
                  <a:pt x="384737" y="570549"/>
                </a:cubicBezTo>
                <a:cubicBezTo>
                  <a:pt x="382768" y="562688"/>
                  <a:pt x="383575" y="554541"/>
                  <a:pt x="387156" y="546108"/>
                </a:cubicBezTo>
                <a:lnTo>
                  <a:pt x="393015" y="537032"/>
                </a:lnTo>
                <a:lnTo>
                  <a:pt x="391338" y="533745"/>
                </a:lnTo>
                <a:cubicBezTo>
                  <a:pt x="389744" y="529071"/>
                  <a:pt x="388947" y="522861"/>
                  <a:pt x="388947" y="515114"/>
                </a:cubicBezTo>
                <a:cubicBezTo>
                  <a:pt x="388947" y="488761"/>
                  <a:pt x="387385" y="457995"/>
                  <a:pt x="384260" y="422816"/>
                </a:cubicBezTo>
                <a:cubicBezTo>
                  <a:pt x="382609" y="397226"/>
                  <a:pt x="384121" y="381960"/>
                  <a:pt x="388794" y="377020"/>
                </a:cubicBezTo>
                <a:cubicBezTo>
                  <a:pt x="399107" y="369260"/>
                  <a:pt x="412435" y="371604"/>
                  <a:pt x="428780" y="384050"/>
                </a:cubicBezTo>
                <a:cubicBezTo>
                  <a:pt x="430127" y="385167"/>
                  <a:pt x="432282" y="385726"/>
                  <a:pt x="435248" y="385726"/>
                </a:cubicBezTo>
                <a:cubicBezTo>
                  <a:pt x="438213" y="385726"/>
                  <a:pt x="444274" y="388876"/>
                  <a:pt x="453431" y="395175"/>
                </a:cubicBezTo>
                <a:cubicBezTo>
                  <a:pt x="462588" y="401474"/>
                  <a:pt x="467166" y="407564"/>
                  <a:pt x="467166" y="413444"/>
                </a:cubicBezTo>
                <a:cubicBezTo>
                  <a:pt x="467166" y="408529"/>
                  <a:pt x="469208" y="406071"/>
                  <a:pt x="473291" y="406071"/>
                </a:cubicBezTo>
                <a:cubicBezTo>
                  <a:pt x="477374" y="406071"/>
                  <a:pt x="481650" y="408307"/>
                  <a:pt x="486121" y="412777"/>
                </a:cubicBezTo>
                <a:cubicBezTo>
                  <a:pt x="487873" y="414085"/>
                  <a:pt x="490318" y="415266"/>
                  <a:pt x="493455" y="416320"/>
                </a:cubicBezTo>
                <a:cubicBezTo>
                  <a:pt x="496846" y="416651"/>
                  <a:pt x="506292" y="416460"/>
                  <a:pt x="521792" y="415749"/>
                </a:cubicBezTo>
                <a:cubicBezTo>
                  <a:pt x="537292" y="415038"/>
                  <a:pt x="548300" y="414034"/>
                  <a:pt x="554815" y="412739"/>
                </a:cubicBezTo>
                <a:cubicBezTo>
                  <a:pt x="573837" y="406995"/>
                  <a:pt x="590515" y="406317"/>
                  <a:pt x="604850" y="410703"/>
                </a:cubicBezTo>
                <a:lnTo>
                  <a:pt x="617873" y="416540"/>
                </a:lnTo>
                <a:lnTo>
                  <a:pt x="617866" y="416454"/>
                </a:lnTo>
                <a:cubicBezTo>
                  <a:pt x="618536" y="415400"/>
                  <a:pt x="619922" y="413818"/>
                  <a:pt x="622024" y="411710"/>
                </a:cubicBezTo>
                <a:cubicBezTo>
                  <a:pt x="629402" y="404331"/>
                  <a:pt x="637022" y="398020"/>
                  <a:pt x="644884" y="392775"/>
                </a:cubicBezTo>
                <a:cubicBezTo>
                  <a:pt x="651703" y="387199"/>
                  <a:pt x="656041" y="382234"/>
                  <a:pt x="657895" y="377877"/>
                </a:cubicBezTo>
                <a:close/>
                <a:moveTo>
                  <a:pt x="2878275" y="331411"/>
                </a:moveTo>
                <a:cubicBezTo>
                  <a:pt x="2890565" y="331680"/>
                  <a:pt x="2899129" y="335339"/>
                  <a:pt x="2903968" y="342387"/>
                </a:cubicBezTo>
                <a:cubicBezTo>
                  <a:pt x="2903879" y="342286"/>
                  <a:pt x="2905441" y="342438"/>
                  <a:pt x="2908654" y="342844"/>
                </a:cubicBezTo>
                <a:cubicBezTo>
                  <a:pt x="2918204" y="344051"/>
                  <a:pt x="2924843" y="346518"/>
                  <a:pt x="2928571" y="350245"/>
                </a:cubicBezTo>
                <a:cubicBezTo>
                  <a:pt x="2932298" y="353973"/>
                  <a:pt x="2935400" y="355837"/>
                  <a:pt x="2937877" y="355837"/>
                </a:cubicBezTo>
                <a:cubicBezTo>
                  <a:pt x="2940353" y="355837"/>
                  <a:pt x="2943503" y="358688"/>
                  <a:pt x="2947326" y="364390"/>
                </a:cubicBezTo>
                <a:cubicBezTo>
                  <a:pt x="2947173" y="364174"/>
                  <a:pt x="2950697" y="364619"/>
                  <a:pt x="2957898" y="365724"/>
                </a:cubicBezTo>
                <a:cubicBezTo>
                  <a:pt x="2968385" y="366533"/>
                  <a:pt x="2975836" y="368843"/>
                  <a:pt x="2980251" y="372653"/>
                </a:cubicBezTo>
                <a:lnTo>
                  <a:pt x="2983533" y="376810"/>
                </a:lnTo>
                <a:lnTo>
                  <a:pt x="2988233" y="377745"/>
                </a:lnTo>
                <a:cubicBezTo>
                  <a:pt x="2992776" y="379855"/>
                  <a:pt x="2995805" y="384075"/>
                  <a:pt x="2997320" y="390404"/>
                </a:cubicBezTo>
                <a:lnTo>
                  <a:pt x="2998084" y="397856"/>
                </a:lnTo>
                <a:lnTo>
                  <a:pt x="3000096" y="399461"/>
                </a:lnTo>
                <a:cubicBezTo>
                  <a:pt x="3001771" y="400642"/>
                  <a:pt x="3004380" y="402414"/>
                  <a:pt x="3007924" y="404776"/>
                </a:cubicBezTo>
                <a:cubicBezTo>
                  <a:pt x="3022338" y="417641"/>
                  <a:pt x="3027424" y="436107"/>
                  <a:pt x="3023183" y="460173"/>
                </a:cubicBezTo>
                <a:cubicBezTo>
                  <a:pt x="3021849" y="466879"/>
                  <a:pt x="3021182" y="474794"/>
                  <a:pt x="3021182" y="483919"/>
                </a:cubicBezTo>
                <a:cubicBezTo>
                  <a:pt x="3021182" y="493044"/>
                  <a:pt x="3018166" y="498597"/>
                  <a:pt x="3012134" y="500578"/>
                </a:cubicBezTo>
                <a:cubicBezTo>
                  <a:pt x="3012362" y="500350"/>
                  <a:pt x="3011486" y="501982"/>
                  <a:pt x="3009505" y="505474"/>
                </a:cubicBezTo>
                <a:cubicBezTo>
                  <a:pt x="3003815" y="516841"/>
                  <a:pt x="2997306" y="522524"/>
                  <a:pt x="2989978" y="522524"/>
                </a:cubicBezTo>
                <a:cubicBezTo>
                  <a:pt x="2985991" y="523324"/>
                  <a:pt x="2980873" y="523724"/>
                  <a:pt x="2974624" y="523724"/>
                </a:cubicBezTo>
                <a:cubicBezTo>
                  <a:pt x="2969112" y="524512"/>
                  <a:pt x="2961600" y="525648"/>
                  <a:pt x="2952088" y="527134"/>
                </a:cubicBezTo>
                <a:cubicBezTo>
                  <a:pt x="2940353" y="528048"/>
                  <a:pt x="2931609" y="526928"/>
                  <a:pt x="2925856" y="523772"/>
                </a:cubicBezTo>
                <a:cubicBezTo>
                  <a:pt x="2920103" y="520616"/>
                  <a:pt x="2916636" y="512593"/>
                  <a:pt x="2915455" y="499702"/>
                </a:cubicBezTo>
                <a:cubicBezTo>
                  <a:pt x="2914833" y="494787"/>
                  <a:pt x="2912969" y="488599"/>
                  <a:pt x="2909864" y="481138"/>
                </a:cubicBezTo>
                <a:cubicBezTo>
                  <a:pt x="2906759" y="473677"/>
                  <a:pt x="2904825" y="469825"/>
                  <a:pt x="2904063" y="469584"/>
                </a:cubicBezTo>
                <a:cubicBezTo>
                  <a:pt x="2899516" y="465037"/>
                  <a:pt x="2896367" y="457964"/>
                  <a:pt x="2894614" y="448362"/>
                </a:cubicBezTo>
                <a:cubicBezTo>
                  <a:pt x="2892798" y="441111"/>
                  <a:pt x="2892538" y="437815"/>
                  <a:pt x="2893833" y="438475"/>
                </a:cubicBezTo>
                <a:cubicBezTo>
                  <a:pt x="2888613" y="434970"/>
                  <a:pt x="2885346" y="431024"/>
                  <a:pt x="2884032" y="426636"/>
                </a:cubicBezTo>
                <a:cubicBezTo>
                  <a:pt x="2882717" y="422248"/>
                  <a:pt x="2882009" y="420003"/>
                  <a:pt x="2881908" y="419902"/>
                </a:cubicBezTo>
                <a:cubicBezTo>
                  <a:pt x="2866807" y="403735"/>
                  <a:pt x="2859257" y="395121"/>
                  <a:pt x="2859257" y="394060"/>
                </a:cubicBezTo>
                <a:cubicBezTo>
                  <a:pt x="2859257" y="393000"/>
                  <a:pt x="2858311" y="391524"/>
                  <a:pt x="2856419" y="389631"/>
                </a:cubicBezTo>
                <a:cubicBezTo>
                  <a:pt x="2848735" y="379586"/>
                  <a:pt x="2845154" y="368279"/>
                  <a:pt x="2845675" y="355713"/>
                </a:cubicBezTo>
                <a:cubicBezTo>
                  <a:pt x="2846195" y="343146"/>
                  <a:pt x="2852552" y="335332"/>
                  <a:pt x="2864744" y="332272"/>
                </a:cubicBezTo>
                <a:cubicBezTo>
                  <a:pt x="2869668" y="331608"/>
                  <a:pt x="2874179" y="331321"/>
                  <a:pt x="2878275" y="331411"/>
                </a:cubicBezTo>
                <a:close/>
                <a:moveTo>
                  <a:pt x="1525311" y="315948"/>
                </a:moveTo>
                <a:cubicBezTo>
                  <a:pt x="1519571" y="315948"/>
                  <a:pt x="1516700" y="319211"/>
                  <a:pt x="1516700" y="325739"/>
                </a:cubicBezTo>
                <a:cubicBezTo>
                  <a:pt x="1516700" y="332267"/>
                  <a:pt x="1519571" y="335531"/>
                  <a:pt x="1525311" y="335531"/>
                </a:cubicBezTo>
                <a:cubicBezTo>
                  <a:pt x="1531051" y="335531"/>
                  <a:pt x="1533922" y="332267"/>
                  <a:pt x="1533922" y="325739"/>
                </a:cubicBezTo>
                <a:cubicBezTo>
                  <a:pt x="1533922" y="319211"/>
                  <a:pt x="1531051" y="315948"/>
                  <a:pt x="1525311" y="315948"/>
                </a:cubicBezTo>
                <a:close/>
                <a:moveTo>
                  <a:pt x="2591050" y="293994"/>
                </a:moveTo>
                <a:cubicBezTo>
                  <a:pt x="2598675" y="293287"/>
                  <a:pt x="2605692" y="295848"/>
                  <a:pt x="2612103" y="301677"/>
                </a:cubicBezTo>
                <a:lnTo>
                  <a:pt x="2622580" y="312155"/>
                </a:lnTo>
                <a:lnTo>
                  <a:pt x="2625095" y="391574"/>
                </a:lnTo>
                <a:cubicBezTo>
                  <a:pt x="2626822" y="442197"/>
                  <a:pt x="2627686" y="472753"/>
                  <a:pt x="2627686" y="483243"/>
                </a:cubicBezTo>
                <a:cubicBezTo>
                  <a:pt x="2627686" y="493733"/>
                  <a:pt x="2625120" y="503595"/>
                  <a:pt x="2619989" y="512828"/>
                </a:cubicBezTo>
                <a:cubicBezTo>
                  <a:pt x="2616827" y="518517"/>
                  <a:pt x="2614941" y="523502"/>
                  <a:pt x="2614332" y="527782"/>
                </a:cubicBezTo>
                <a:cubicBezTo>
                  <a:pt x="2613138" y="536024"/>
                  <a:pt x="2609099" y="543600"/>
                  <a:pt x="2602216" y="550508"/>
                </a:cubicBezTo>
                <a:cubicBezTo>
                  <a:pt x="2595269" y="557951"/>
                  <a:pt x="2591795" y="561303"/>
                  <a:pt x="2591795" y="560567"/>
                </a:cubicBezTo>
                <a:cubicBezTo>
                  <a:pt x="2591795" y="565469"/>
                  <a:pt x="2586465" y="573511"/>
                  <a:pt x="2575803" y="584694"/>
                </a:cubicBezTo>
                <a:cubicBezTo>
                  <a:pt x="2565141" y="595876"/>
                  <a:pt x="2557239" y="601467"/>
                  <a:pt x="2552095" y="601467"/>
                </a:cubicBezTo>
                <a:cubicBezTo>
                  <a:pt x="2551638" y="601467"/>
                  <a:pt x="2549419" y="603061"/>
                  <a:pt x="2545437" y="606249"/>
                </a:cubicBezTo>
                <a:cubicBezTo>
                  <a:pt x="2541456" y="609436"/>
                  <a:pt x="2539040" y="611030"/>
                  <a:pt x="2538189" y="611030"/>
                </a:cubicBezTo>
                <a:cubicBezTo>
                  <a:pt x="2537338" y="611030"/>
                  <a:pt x="2534912" y="613031"/>
                  <a:pt x="2530912" y="617031"/>
                </a:cubicBezTo>
                <a:cubicBezTo>
                  <a:pt x="2519774" y="627051"/>
                  <a:pt x="2510274" y="632627"/>
                  <a:pt x="2502413" y="633757"/>
                </a:cubicBezTo>
                <a:lnTo>
                  <a:pt x="2479915" y="633757"/>
                </a:lnTo>
                <a:lnTo>
                  <a:pt x="2477705" y="609544"/>
                </a:lnTo>
                <a:cubicBezTo>
                  <a:pt x="2477146" y="603232"/>
                  <a:pt x="2476517" y="599613"/>
                  <a:pt x="2475819" y="598686"/>
                </a:cubicBezTo>
                <a:cubicBezTo>
                  <a:pt x="2469113" y="590240"/>
                  <a:pt x="2468135" y="579522"/>
                  <a:pt x="2472885" y="566530"/>
                </a:cubicBezTo>
                <a:cubicBezTo>
                  <a:pt x="2474651" y="562999"/>
                  <a:pt x="2476733" y="554020"/>
                  <a:pt x="2479134" y="539593"/>
                </a:cubicBezTo>
                <a:cubicBezTo>
                  <a:pt x="2480594" y="527922"/>
                  <a:pt x="2482648" y="522086"/>
                  <a:pt x="2485296" y="522086"/>
                </a:cubicBezTo>
                <a:cubicBezTo>
                  <a:pt x="2487944" y="522086"/>
                  <a:pt x="2489135" y="522759"/>
                  <a:pt x="2488868" y="524105"/>
                </a:cubicBezTo>
                <a:cubicBezTo>
                  <a:pt x="2491662" y="517069"/>
                  <a:pt x="2494288" y="512939"/>
                  <a:pt x="2496745" y="511713"/>
                </a:cubicBezTo>
                <a:cubicBezTo>
                  <a:pt x="2499203" y="510488"/>
                  <a:pt x="2500432" y="511221"/>
                  <a:pt x="2500432" y="513913"/>
                </a:cubicBezTo>
                <a:cubicBezTo>
                  <a:pt x="2500432" y="508808"/>
                  <a:pt x="2506115" y="500108"/>
                  <a:pt x="2517481" y="487815"/>
                </a:cubicBezTo>
                <a:cubicBezTo>
                  <a:pt x="2519920" y="485377"/>
                  <a:pt x="2521412" y="481376"/>
                  <a:pt x="2521958" y="475813"/>
                </a:cubicBezTo>
                <a:cubicBezTo>
                  <a:pt x="2522999" y="465412"/>
                  <a:pt x="2525743" y="458002"/>
                  <a:pt x="2530188" y="453582"/>
                </a:cubicBezTo>
                <a:cubicBezTo>
                  <a:pt x="2530797" y="452972"/>
                  <a:pt x="2531712" y="449334"/>
                  <a:pt x="2532931" y="442666"/>
                </a:cubicBezTo>
                <a:cubicBezTo>
                  <a:pt x="2534899" y="431782"/>
                  <a:pt x="2537585" y="424639"/>
                  <a:pt x="2540989" y="421235"/>
                </a:cubicBezTo>
                <a:cubicBezTo>
                  <a:pt x="2541243" y="420854"/>
                  <a:pt x="2542122" y="414085"/>
                  <a:pt x="2543627" y="400928"/>
                </a:cubicBezTo>
                <a:cubicBezTo>
                  <a:pt x="2545132" y="387771"/>
                  <a:pt x="2545218" y="379122"/>
                  <a:pt x="2543885" y="374982"/>
                </a:cubicBezTo>
                <a:cubicBezTo>
                  <a:pt x="2542831" y="367133"/>
                  <a:pt x="2543967" y="360637"/>
                  <a:pt x="2547295" y="355494"/>
                </a:cubicBezTo>
                <a:cubicBezTo>
                  <a:pt x="2549288" y="351519"/>
                  <a:pt x="2551212" y="347048"/>
                  <a:pt x="2553067" y="342082"/>
                </a:cubicBezTo>
                <a:cubicBezTo>
                  <a:pt x="2556166" y="331059"/>
                  <a:pt x="2559702" y="323572"/>
                  <a:pt x="2563678" y="319623"/>
                </a:cubicBezTo>
                <a:cubicBezTo>
                  <a:pt x="2563779" y="319521"/>
                  <a:pt x="2563830" y="319299"/>
                  <a:pt x="2563830" y="318956"/>
                </a:cubicBezTo>
                <a:cubicBezTo>
                  <a:pt x="2563830" y="308669"/>
                  <a:pt x="2570294" y="300947"/>
                  <a:pt x="2583223" y="295791"/>
                </a:cubicBezTo>
                <a:cubicBezTo>
                  <a:pt x="2585899" y="294829"/>
                  <a:pt x="2588508" y="294230"/>
                  <a:pt x="2591050" y="293994"/>
                </a:cubicBezTo>
                <a:close/>
                <a:moveTo>
                  <a:pt x="1031106" y="287239"/>
                </a:moveTo>
                <a:cubicBezTo>
                  <a:pt x="1026007" y="287239"/>
                  <a:pt x="1023248" y="287849"/>
                  <a:pt x="1022829" y="289068"/>
                </a:cubicBezTo>
                <a:cubicBezTo>
                  <a:pt x="1022778" y="294453"/>
                  <a:pt x="1023848" y="298358"/>
                  <a:pt x="1026039" y="300784"/>
                </a:cubicBezTo>
                <a:cubicBezTo>
                  <a:pt x="1028230" y="303209"/>
                  <a:pt x="1029573" y="304422"/>
                  <a:pt x="1030068" y="304422"/>
                </a:cubicBezTo>
                <a:cubicBezTo>
                  <a:pt x="1030563" y="304422"/>
                  <a:pt x="1031935" y="303200"/>
                  <a:pt x="1034183" y="300755"/>
                </a:cubicBezTo>
                <a:cubicBezTo>
                  <a:pt x="1036431" y="298310"/>
                  <a:pt x="1037955" y="294904"/>
                  <a:pt x="1038755" y="290535"/>
                </a:cubicBezTo>
                <a:cubicBezTo>
                  <a:pt x="1038755" y="288338"/>
                  <a:pt x="1036205" y="287239"/>
                  <a:pt x="1031106" y="287239"/>
                </a:cubicBezTo>
                <a:close/>
                <a:moveTo>
                  <a:pt x="1321952" y="280038"/>
                </a:moveTo>
                <a:cubicBezTo>
                  <a:pt x="1317037" y="288382"/>
                  <a:pt x="1319323" y="295316"/>
                  <a:pt x="1328810" y="300841"/>
                </a:cubicBezTo>
                <a:lnTo>
                  <a:pt x="1336564" y="289335"/>
                </a:lnTo>
                <a:close/>
                <a:moveTo>
                  <a:pt x="1383217" y="262341"/>
                </a:moveTo>
                <a:lnTo>
                  <a:pt x="1381600" y="267568"/>
                </a:lnTo>
                <a:lnTo>
                  <a:pt x="1382141" y="267179"/>
                </a:lnTo>
                <a:cubicBezTo>
                  <a:pt x="1382858" y="265986"/>
                  <a:pt x="1383217" y="264373"/>
                  <a:pt x="1383217" y="262341"/>
                </a:cubicBezTo>
                <a:close/>
                <a:moveTo>
                  <a:pt x="1232714" y="256331"/>
                </a:moveTo>
                <a:cubicBezTo>
                  <a:pt x="1242622" y="256007"/>
                  <a:pt x="1249305" y="260341"/>
                  <a:pt x="1252763" y="269332"/>
                </a:cubicBezTo>
                <a:cubicBezTo>
                  <a:pt x="1253131" y="270805"/>
                  <a:pt x="1253925" y="272456"/>
                  <a:pt x="1255144" y="274285"/>
                </a:cubicBezTo>
                <a:cubicBezTo>
                  <a:pt x="1257595" y="282261"/>
                  <a:pt x="1258024" y="287820"/>
                  <a:pt x="1256430" y="290963"/>
                </a:cubicBezTo>
                <a:cubicBezTo>
                  <a:pt x="1254836" y="294107"/>
                  <a:pt x="1254242" y="295882"/>
                  <a:pt x="1254649" y="296288"/>
                </a:cubicBezTo>
                <a:cubicBezTo>
                  <a:pt x="1258230" y="309178"/>
                  <a:pt x="1254642" y="322088"/>
                  <a:pt x="1243885" y="335017"/>
                </a:cubicBezTo>
                <a:cubicBezTo>
                  <a:pt x="1236837" y="340655"/>
                  <a:pt x="1226334" y="344415"/>
                  <a:pt x="1212377" y="346294"/>
                </a:cubicBezTo>
                <a:cubicBezTo>
                  <a:pt x="1199423" y="347882"/>
                  <a:pt x="1191066" y="348186"/>
                  <a:pt x="1187307" y="347209"/>
                </a:cubicBezTo>
                <a:cubicBezTo>
                  <a:pt x="1174873" y="340198"/>
                  <a:pt x="1174188" y="328076"/>
                  <a:pt x="1185249" y="310842"/>
                </a:cubicBezTo>
                <a:cubicBezTo>
                  <a:pt x="1191612" y="304479"/>
                  <a:pt x="1198616" y="300657"/>
                  <a:pt x="1206262" y="299374"/>
                </a:cubicBezTo>
                <a:cubicBezTo>
                  <a:pt x="1207544" y="299171"/>
                  <a:pt x="1209173" y="298590"/>
                  <a:pt x="1211148" y="297631"/>
                </a:cubicBezTo>
                <a:lnTo>
                  <a:pt x="1212667" y="297510"/>
                </a:lnTo>
                <a:lnTo>
                  <a:pt x="1209586" y="292016"/>
                </a:lnTo>
                <a:cubicBezTo>
                  <a:pt x="1208614" y="288762"/>
                  <a:pt x="1208128" y="284852"/>
                  <a:pt x="1208128" y="280286"/>
                </a:cubicBezTo>
                <a:cubicBezTo>
                  <a:pt x="1208128" y="269173"/>
                  <a:pt x="1212662" y="261814"/>
                  <a:pt x="1221730" y="258207"/>
                </a:cubicBezTo>
                <a:cubicBezTo>
                  <a:pt x="1225750" y="257064"/>
                  <a:pt x="1229411" y="256439"/>
                  <a:pt x="1232714" y="256331"/>
                </a:cubicBezTo>
                <a:close/>
                <a:moveTo>
                  <a:pt x="1401404" y="245761"/>
                </a:moveTo>
                <a:lnTo>
                  <a:pt x="1393752" y="248225"/>
                </a:lnTo>
                <a:cubicBezTo>
                  <a:pt x="1396527" y="248225"/>
                  <a:pt x="1398703" y="247842"/>
                  <a:pt x="1400281" y="247077"/>
                </a:cubicBezTo>
                <a:close/>
                <a:moveTo>
                  <a:pt x="1545282" y="234535"/>
                </a:moveTo>
                <a:cubicBezTo>
                  <a:pt x="1544049" y="234352"/>
                  <a:pt x="1542723" y="234547"/>
                  <a:pt x="1541303" y="235118"/>
                </a:cubicBezTo>
                <a:cubicBezTo>
                  <a:pt x="1538465" y="236261"/>
                  <a:pt x="1537046" y="237760"/>
                  <a:pt x="1537046" y="239614"/>
                </a:cubicBezTo>
                <a:cubicBezTo>
                  <a:pt x="1537046" y="245355"/>
                  <a:pt x="1538935" y="248225"/>
                  <a:pt x="1542713" y="248225"/>
                </a:cubicBezTo>
                <a:cubicBezTo>
                  <a:pt x="1546491" y="248225"/>
                  <a:pt x="1549168" y="247444"/>
                  <a:pt x="1550743" y="245882"/>
                </a:cubicBezTo>
                <a:cubicBezTo>
                  <a:pt x="1551479" y="241310"/>
                  <a:pt x="1550800" y="238087"/>
                  <a:pt x="1548704" y="236214"/>
                </a:cubicBezTo>
                <a:cubicBezTo>
                  <a:pt x="1547657" y="235277"/>
                  <a:pt x="1546516" y="234718"/>
                  <a:pt x="1545282" y="234535"/>
                </a:cubicBezTo>
                <a:close/>
                <a:moveTo>
                  <a:pt x="1021781" y="210696"/>
                </a:moveTo>
                <a:cubicBezTo>
                  <a:pt x="1016041" y="210696"/>
                  <a:pt x="1013171" y="212166"/>
                  <a:pt x="1013171" y="215106"/>
                </a:cubicBezTo>
                <a:cubicBezTo>
                  <a:pt x="1013171" y="218046"/>
                  <a:pt x="1016041" y="219516"/>
                  <a:pt x="1021781" y="219516"/>
                </a:cubicBezTo>
                <a:cubicBezTo>
                  <a:pt x="1027522" y="219516"/>
                  <a:pt x="1030392" y="218046"/>
                  <a:pt x="1030392" y="215106"/>
                </a:cubicBezTo>
                <a:cubicBezTo>
                  <a:pt x="1030392" y="212166"/>
                  <a:pt x="1027522" y="210696"/>
                  <a:pt x="1021781" y="210696"/>
                </a:cubicBezTo>
                <a:close/>
                <a:moveTo>
                  <a:pt x="752783" y="190787"/>
                </a:moveTo>
                <a:cubicBezTo>
                  <a:pt x="760644" y="190787"/>
                  <a:pt x="767375" y="191908"/>
                  <a:pt x="772976" y="194150"/>
                </a:cubicBezTo>
                <a:cubicBezTo>
                  <a:pt x="778576" y="196391"/>
                  <a:pt x="783463" y="199335"/>
                  <a:pt x="787635" y="202979"/>
                </a:cubicBezTo>
                <a:cubicBezTo>
                  <a:pt x="791807" y="206624"/>
                  <a:pt x="795741" y="212130"/>
                  <a:pt x="799436" y="219496"/>
                </a:cubicBezTo>
                <a:cubicBezTo>
                  <a:pt x="802192" y="223623"/>
                  <a:pt x="803176" y="225611"/>
                  <a:pt x="802389" y="225458"/>
                </a:cubicBezTo>
                <a:cubicBezTo>
                  <a:pt x="813324" y="225458"/>
                  <a:pt x="818515" y="231805"/>
                  <a:pt x="817962" y="244499"/>
                </a:cubicBezTo>
                <a:cubicBezTo>
                  <a:pt x="817410" y="257192"/>
                  <a:pt x="814486" y="266200"/>
                  <a:pt x="809190" y="271521"/>
                </a:cubicBezTo>
                <a:cubicBezTo>
                  <a:pt x="807094" y="273617"/>
                  <a:pt x="805761" y="275382"/>
                  <a:pt x="805189" y="276817"/>
                </a:cubicBezTo>
                <a:cubicBezTo>
                  <a:pt x="800655" y="289123"/>
                  <a:pt x="790279" y="292121"/>
                  <a:pt x="774062" y="285809"/>
                </a:cubicBezTo>
                <a:cubicBezTo>
                  <a:pt x="772906" y="284945"/>
                  <a:pt x="760733" y="284513"/>
                  <a:pt x="737543" y="284513"/>
                </a:cubicBezTo>
                <a:cubicBezTo>
                  <a:pt x="714353" y="284513"/>
                  <a:pt x="700421" y="285555"/>
                  <a:pt x="695747" y="287638"/>
                </a:cubicBezTo>
                <a:cubicBezTo>
                  <a:pt x="687276" y="291879"/>
                  <a:pt x="652529" y="294826"/>
                  <a:pt x="591505" y="296477"/>
                </a:cubicBezTo>
                <a:cubicBezTo>
                  <a:pt x="512194" y="298801"/>
                  <a:pt x="470690" y="300890"/>
                  <a:pt x="466995" y="302744"/>
                </a:cubicBezTo>
                <a:cubicBezTo>
                  <a:pt x="463997" y="305741"/>
                  <a:pt x="449748" y="307240"/>
                  <a:pt x="424246" y="307240"/>
                </a:cubicBezTo>
                <a:cubicBezTo>
                  <a:pt x="403723" y="307977"/>
                  <a:pt x="390839" y="309555"/>
                  <a:pt x="385594" y="311974"/>
                </a:cubicBezTo>
                <a:cubicBezTo>
                  <a:pt x="380349" y="314393"/>
                  <a:pt x="372373" y="315603"/>
                  <a:pt x="361667" y="315603"/>
                </a:cubicBezTo>
                <a:cubicBezTo>
                  <a:pt x="347481" y="315603"/>
                  <a:pt x="338388" y="312269"/>
                  <a:pt x="334388" y="305602"/>
                </a:cubicBezTo>
                <a:cubicBezTo>
                  <a:pt x="330095" y="299620"/>
                  <a:pt x="328190" y="292219"/>
                  <a:pt x="328673" y="283399"/>
                </a:cubicBezTo>
                <a:cubicBezTo>
                  <a:pt x="329155" y="274579"/>
                  <a:pt x="331651" y="267914"/>
                  <a:pt x="336159" y="263406"/>
                </a:cubicBezTo>
                <a:cubicBezTo>
                  <a:pt x="339753" y="259812"/>
                  <a:pt x="364080" y="257589"/>
                  <a:pt x="409140" y="256738"/>
                </a:cubicBezTo>
                <a:cubicBezTo>
                  <a:pt x="447773" y="255976"/>
                  <a:pt x="469763" y="254360"/>
                  <a:pt x="475110" y="251890"/>
                </a:cubicBezTo>
                <a:cubicBezTo>
                  <a:pt x="480457" y="249420"/>
                  <a:pt x="510022" y="248185"/>
                  <a:pt x="563807" y="248185"/>
                </a:cubicBezTo>
                <a:cubicBezTo>
                  <a:pt x="607355" y="248185"/>
                  <a:pt x="631260" y="247785"/>
                  <a:pt x="635521" y="246985"/>
                </a:cubicBezTo>
                <a:cubicBezTo>
                  <a:pt x="639781" y="246185"/>
                  <a:pt x="645112" y="242229"/>
                  <a:pt x="651513" y="235117"/>
                </a:cubicBezTo>
                <a:cubicBezTo>
                  <a:pt x="657152" y="229478"/>
                  <a:pt x="665788" y="226658"/>
                  <a:pt x="677421" y="226658"/>
                </a:cubicBezTo>
                <a:cubicBezTo>
                  <a:pt x="682920" y="226658"/>
                  <a:pt x="687873" y="224696"/>
                  <a:pt x="692280" y="220772"/>
                </a:cubicBezTo>
                <a:cubicBezTo>
                  <a:pt x="699887" y="212212"/>
                  <a:pt x="706942" y="207005"/>
                  <a:pt x="713445" y="205151"/>
                </a:cubicBezTo>
                <a:cubicBezTo>
                  <a:pt x="714003" y="204770"/>
                  <a:pt x="714283" y="203732"/>
                  <a:pt x="714283" y="202036"/>
                </a:cubicBezTo>
                <a:cubicBezTo>
                  <a:pt x="714283" y="200341"/>
                  <a:pt x="718359" y="197849"/>
                  <a:pt x="726513" y="194559"/>
                </a:cubicBezTo>
                <a:cubicBezTo>
                  <a:pt x="731593" y="192045"/>
                  <a:pt x="740349" y="190787"/>
                  <a:pt x="752783" y="190787"/>
                </a:cubicBezTo>
                <a:close/>
                <a:moveTo>
                  <a:pt x="1293053" y="170234"/>
                </a:moveTo>
                <a:cubicBezTo>
                  <a:pt x="1293053" y="173587"/>
                  <a:pt x="1295524" y="175263"/>
                  <a:pt x="1300464" y="175263"/>
                </a:cubicBezTo>
                <a:cubicBezTo>
                  <a:pt x="1304096" y="175263"/>
                  <a:pt x="1305839" y="174984"/>
                  <a:pt x="1305693" y="174425"/>
                </a:cubicBezTo>
                <a:cubicBezTo>
                  <a:pt x="1305547" y="173866"/>
                  <a:pt x="1305455" y="173079"/>
                  <a:pt x="1305417" y="172063"/>
                </a:cubicBezTo>
                <a:cubicBezTo>
                  <a:pt x="1301975" y="170691"/>
                  <a:pt x="1299054" y="170450"/>
                  <a:pt x="1296654" y="171339"/>
                </a:cubicBezTo>
                <a:cubicBezTo>
                  <a:pt x="1294253" y="172228"/>
                  <a:pt x="1293053" y="171860"/>
                  <a:pt x="1293053" y="170234"/>
                </a:cubicBezTo>
                <a:close/>
                <a:moveTo>
                  <a:pt x="2262869" y="147317"/>
                </a:moveTo>
                <a:cubicBezTo>
                  <a:pt x="2257128" y="147317"/>
                  <a:pt x="2254258" y="147787"/>
                  <a:pt x="2254258" y="148727"/>
                </a:cubicBezTo>
                <a:cubicBezTo>
                  <a:pt x="2254258" y="149666"/>
                  <a:pt x="2257128" y="150136"/>
                  <a:pt x="2262869" y="150136"/>
                </a:cubicBezTo>
                <a:cubicBezTo>
                  <a:pt x="2268609" y="150136"/>
                  <a:pt x="2271479" y="149666"/>
                  <a:pt x="2271479" y="148727"/>
                </a:cubicBezTo>
                <a:cubicBezTo>
                  <a:pt x="2271479" y="147787"/>
                  <a:pt x="2268609" y="147317"/>
                  <a:pt x="2262869" y="147317"/>
                </a:cubicBezTo>
                <a:close/>
                <a:moveTo>
                  <a:pt x="1058367" y="137106"/>
                </a:moveTo>
                <a:lnTo>
                  <a:pt x="1058747" y="138935"/>
                </a:lnTo>
                <a:lnTo>
                  <a:pt x="1059806" y="138935"/>
                </a:lnTo>
                <a:lnTo>
                  <a:pt x="1059310" y="138192"/>
                </a:lnTo>
                <a:cubicBezTo>
                  <a:pt x="1059310" y="138192"/>
                  <a:pt x="1059034" y="137992"/>
                  <a:pt x="1058481" y="137592"/>
                </a:cubicBezTo>
                <a:cubicBezTo>
                  <a:pt x="1057929" y="137192"/>
                  <a:pt x="1057891" y="137030"/>
                  <a:pt x="1058367" y="137106"/>
                </a:cubicBezTo>
                <a:close/>
                <a:moveTo>
                  <a:pt x="1348403" y="136325"/>
                </a:moveTo>
                <a:cubicBezTo>
                  <a:pt x="1347546" y="136681"/>
                  <a:pt x="1345638" y="137278"/>
                  <a:pt x="1342679" y="138116"/>
                </a:cubicBezTo>
                <a:lnTo>
                  <a:pt x="1337572" y="139411"/>
                </a:lnTo>
                <a:lnTo>
                  <a:pt x="1338173" y="144831"/>
                </a:lnTo>
                <a:cubicBezTo>
                  <a:pt x="1338446" y="150019"/>
                  <a:pt x="1339021" y="153051"/>
                  <a:pt x="1339897" y="153927"/>
                </a:cubicBezTo>
                <a:cubicBezTo>
                  <a:pt x="1344063" y="160315"/>
                  <a:pt x="1345098" y="168285"/>
                  <a:pt x="1343002" y="177835"/>
                </a:cubicBezTo>
                <a:cubicBezTo>
                  <a:pt x="1341110" y="182255"/>
                  <a:pt x="1340164" y="194301"/>
                  <a:pt x="1340164" y="213973"/>
                </a:cubicBezTo>
                <a:lnTo>
                  <a:pt x="1338964" y="245386"/>
                </a:lnTo>
                <a:lnTo>
                  <a:pt x="1342317" y="245386"/>
                </a:lnTo>
                <a:cubicBezTo>
                  <a:pt x="1346571" y="245386"/>
                  <a:pt x="1348565" y="245659"/>
                  <a:pt x="1348298" y="246205"/>
                </a:cubicBezTo>
                <a:cubicBezTo>
                  <a:pt x="1351372" y="242103"/>
                  <a:pt x="1354521" y="238439"/>
                  <a:pt x="1357747" y="235214"/>
                </a:cubicBezTo>
                <a:cubicBezTo>
                  <a:pt x="1357468" y="235303"/>
                  <a:pt x="1357430" y="234661"/>
                  <a:pt x="1357633" y="233290"/>
                </a:cubicBezTo>
                <a:cubicBezTo>
                  <a:pt x="1358852" y="224755"/>
                  <a:pt x="1362224" y="218653"/>
                  <a:pt x="1367748" y="214983"/>
                </a:cubicBezTo>
                <a:cubicBezTo>
                  <a:pt x="1366593" y="215757"/>
                  <a:pt x="1366015" y="215183"/>
                  <a:pt x="1366015" y="213259"/>
                </a:cubicBezTo>
                <a:cubicBezTo>
                  <a:pt x="1366015" y="211334"/>
                  <a:pt x="1367783" y="205642"/>
                  <a:pt x="1371320" y="196180"/>
                </a:cubicBezTo>
                <a:cubicBezTo>
                  <a:pt x="1374857" y="186719"/>
                  <a:pt x="1376848" y="181988"/>
                  <a:pt x="1377292" y="181988"/>
                </a:cubicBezTo>
                <a:cubicBezTo>
                  <a:pt x="1377737" y="181988"/>
                  <a:pt x="1377959" y="184852"/>
                  <a:pt x="1377959" y="190579"/>
                </a:cubicBezTo>
                <a:cubicBezTo>
                  <a:pt x="1377959" y="188192"/>
                  <a:pt x="1380369" y="181743"/>
                  <a:pt x="1385189" y="171234"/>
                </a:cubicBezTo>
                <a:cubicBezTo>
                  <a:pt x="1390008" y="160725"/>
                  <a:pt x="1393650" y="153832"/>
                  <a:pt x="1396114" y="150555"/>
                </a:cubicBezTo>
                <a:cubicBezTo>
                  <a:pt x="1396774" y="151152"/>
                  <a:pt x="1396247" y="150212"/>
                  <a:pt x="1394533" y="147736"/>
                </a:cubicBezTo>
                <a:cubicBezTo>
                  <a:pt x="1392818" y="145260"/>
                  <a:pt x="1391599" y="143875"/>
                  <a:pt x="1390875" y="143583"/>
                </a:cubicBezTo>
                <a:cubicBezTo>
                  <a:pt x="1385744" y="142123"/>
                  <a:pt x="1379820" y="140719"/>
                  <a:pt x="1373101" y="139373"/>
                </a:cubicBezTo>
                <a:cubicBezTo>
                  <a:pt x="1370447" y="139373"/>
                  <a:pt x="1367977" y="139173"/>
                  <a:pt x="1365691" y="138773"/>
                </a:cubicBezTo>
                <a:cubicBezTo>
                  <a:pt x="1363405" y="138373"/>
                  <a:pt x="1361125" y="137960"/>
                  <a:pt x="1358852" y="137535"/>
                </a:cubicBezTo>
                <a:cubicBezTo>
                  <a:pt x="1356579" y="137109"/>
                  <a:pt x="1353677" y="136928"/>
                  <a:pt x="1350146" y="136992"/>
                </a:cubicBezTo>
                <a:cubicBezTo>
                  <a:pt x="1349841" y="136192"/>
                  <a:pt x="1349260" y="135969"/>
                  <a:pt x="1348403" y="136325"/>
                </a:cubicBezTo>
                <a:close/>
                <a:moveTo>
                  <a:pt x="882793" y="135887"/>
                </a:moveTo>
                <a:cubicBezTo>
                  <a:pt x="886857" y="137055"/>
                  <a:pt x="891664" y="139951"/>
                  <a:pt x="897213" y="144574"/>
                </a:cubicBezTo>
                <a:cubicBezTo>
                  <a:pt x="901773" y="147990"/>
                  <a:pt x="905497" y="149698"/>
                  <a:pt x="908386" y="149698"/>
                </a:cubicBezTo>
                <a:cubicBezTo>
                  <a:pt x="911275" y="149698"/>
                  <a:pt x="913717" y="151292"/>
                  <a:pt x="915711" y="154480"/>
                </a:cubicBezTo>
                <a:cubicBezTo>
                  <a:pt x="917705" y="157667"/>
                  <a:pt x="920572" y="159261"/>
                  <a:pt x="924312" y="159261"/>
                </a:cubicBezTo>
                <a:cubicBezTo>
                  <a:pt x="928052" y="159261"/>
                  <a:pt x="929922" y="163719"/>
                  <a:pt x="929922" y="172634"/>
                </a:cubicBezTo>
                <a:cubicBezTo>
                  <a:pt x="929922" y="170983"/>
                  <a:pt x="931386" y="171733"/>
                  <a:pt x="934313" y="174882"/>
                </a:cubicBezTo>
                <a:cubicBezTo>
                  <a:pt x="937241" y="178032"/>
                  <a:pt x="937695" y="179607"/>
                  <a:pt x="935675" y="179607"/>
                </a:cubicBezTo>
                <a:cubicBezTo>
                  <a:pt x="940400" y="179607"/>
                  <a:pt x="945150" y="182591"/>
                  <a:pt x="949925" y="188560"/>
                </a:cubicBezTo>
                <a:cubicBezTo>
                  <a:pt x="953506" y="192142"/>
                  <a:pt x="956630" y="194599"/>
                  <a:pt x="959297" y="195933"/>
                </a:cubicBezTo>
                <a:cubicBezTo>
                  <a:pt x="965533" y="200924"/>
                  <a:pt x="970492" y="208194"/>
                  <a:pt x="974175" y="217745"/>
                </a:cubicBezTo>
                <a:cubicBezTo>
                  <a:pt x="983738" y="243970"/>
                  <a:pt x="984520" y="263223"/>
                  <a:pt x="976519" y="275504"/>
                </a:cubicBezTo>
                <a:cubicBezTo>
                  <a:pt x="975464" y="277270"/>
                  <a:pt x="974607" y="281429"/>
                  <a:pt x="973947" y="287982"/>
                </a:cubicBezTo>
                <a:cubicBezTo>
                  <a:pt x="970950" y="302930"/>
                  <a:pt x="968289" y="310404"/>
                  <a:pt x="965965" y="310404"/>
                </a:cubicBezTo>
                <a:cubicBezTo>
                  <a:pt x="965177" y="312004"/>
                  <a:pt x="958269" y="312804"/>
                  <a:pt x="945238" y="312804"/>
                </a:cubicBezTo>
                <a:cubicBezTo>
                  <a:pt x="923382" y="312804"/>
                  <a:pt x="910739" y="304225"/>
                  <a:pt x="907310" y="287068"/>
                </a:cubicBezTo>
                <a:cubicBezTo>
                  <a:pt x="908326" y="289074"/>
                  <a:pt x="908612" y="290078"/>
                  <a:pt x="908167" y="290078"/>
                </a:cubicBezTo>
                <a:cubicBezTo>
                  <a:pt x="901512" y="290078"/>
                  <a:pt x="896442" y="288916"/>
                  <a:pt x="892956" y="286591"/>
                </a:cubicBezTo>
                <a:cubicBezTo>
                  <a:pt x="889470" y="284267"/>
                  <a:pt x="886945" y="280007"/>
                  <a:pt x="885383" y="273809"/>
                </a:cubicBezTo>
                <a:cubicBezTo>
                  <a:pt x="884469" y="267332"/>
                  <a:pt x="884012" y="257127"/>
                  <a:pt x="884012" y="243196"/>
                </a:cubicBezTo>
                <a:cubicBezTo>
                  <a:pt x="884012" y="234001"/>
                  <a:pt x="883561" y="228953"/>
                  <a:pt x="882659" y="228051"/>
                </a:cubicBezTo>
                <a:cubicBezTo>
                  <a:pt x="877503" y="222895"/>
                  <a:pt x="874404" y="215560"/>
                  <a:pt x="873363" y="206048"/>
                </a:cubicBezTo>
                <a:cubicBezTo>
                  <a:pt x="871966" y="199787"/>
                  <a:pt x="870772" y="195418"/>
                  <a:pt x="869781" y="192942"/>
                </a:cubicBezTo>
                <a:cubicBezTo>
                  <a:pt x="859329" y="166043"/>
                  <a:pt x="856091" y="149882"/>
                  <a:pt x="860066" y="144459"/>
                </a:cubicBezTo>
                <a:cubicBezTo>
                  <a:pt x="860066" y="144459"/>
                  <a:pt x="862174" y="142878"/>
                  <a:pt x="866390" y="139716"/>
                </a:cubicBezTo>
                <a:cubicBezTo>
                  <a:pt x="873261" y="135995"/>
                  <a:pt x="878729" y="134719"/>
                  <a:pt x="882793" y="135887"/>
                </a:cubicBezTo>
                <a:close/>
                <a:moveTo>
                  <a:pt x="196428" y="135294"/>
                </a:moveTo>
                <a:lnTo>
                  <a:pt x="193899" y="136590"/>
                </a:lnTo>
                <a:cubicBezTo>
                  <a:pt x="193172" y="137346"/>
                  <a:pt x="192808" y="138298"/>
                  <a:pt x="192808" y="139448"/>
                </a:cubicBezTo>
                <a:close/>
                <a:moveTo>
                  <a:pt x="2724517" y="134547"/>
                </a:moveTo>
                <a:cubicBezTo>
                  <a:pt x="2729660" y="134271"/>
                  <a:pt x="2735388" y="135987"/>
                  <a:pt x="2741700" y="139695"/>
                </a:cubicBezTo>
                <a:cubicBezTo>
                  <a:pt x="2757727" y="153424"/>
                  <a:pt x="2771024" y="162269"/>
                  <a:pt x="2781590" y="166232"/>
                </a:cubicBezTo>
                <a:cubicBezTo>
                  <a:pt x="2788982" y="168353"/>
                  <a:pt x="2793811" y="170359"/>
                  <a:pt x="2796078" y="172252"/>
                </a:cubicBezTo>
                <a:cubicBezTo>
                  <a:pt x="2798345" y="174144"/>
                  <a:pt x="2802145" y="175617"/>
                  <a:pt x="2807479" y="176671"/>
                </a:cubicBezTo>
                <a:cubicBezTo>
                  <a:pt x="2818465" y="177675"/>
                  <a:pt x="2831743" y="184501"/>
                  <a:pt x="2847313" y="197150"/>
                </a:cubicBezTo>
                <a:cubicBezTo>
                  <a:pt x="2853980" y="207056"/>
                  <a:pt x="2855358" y="219032"/>
                  <a:pt x="2851447" y="233078"/>
                </a:cubicBezTo>
                <a:cubicBezTo>
                  <a:pt x="2849504" y="233078"/>
                  <a:pt x="2847735" y="235072"/>
                  <a:pt x="2846141" y="239060"/>
                </a:cubicBezTo>
                <a:cubicBezTo>
                  <a:pt x="2844548" y="243048"/>
                  <a:pt x="2841938" y="245042"/>
                  <a:pt x="2838312" y="245042"/>
                </a:cubicBezTo>
                <a:cubicBezTo>
                  <a:pt x="2834686" y="245042"/>
                  <a:pt x="2831657" y="246502"/>
                  <a:pt x="2829225" y="249423"/>
                </a:cubicBezTo>
                <a:cubicBezTo>
                  <a:pt x="2826793" y="252344"/>
                  <a:pt x="2824548" y="256199"/>
                  <a:pt x="2822491" y="260987"/>
                </a:cubicBezTo>
                <a:cubicBezTo>
                  <a:pt x="2819227" y="269712"/>
                  <a:pt x="2815392" y="275179"/>
                  <a:pt x="2810985" y="277389"/>
                </a:cubicBezTo>
                <a:cubicBezTo>
                  <a:pt x="2813360" y="276195"/>
                  <a:pt x="2814363" y="277217"/>
                  <a:pt x="2813995" y="280456"/>
                </a:cubicBezTo>
                <a:cubicBezTo>
                  <a:pt x="2812890" y="285440"/>
                  <a:pt x="2811494" y="289744"/>
                  <a:pt x="2809808" y="293367"/>
                </a:cubicBezTo>
                <a:lnTo>
                  <a:pt x="2808896" y="294725"/>
                </a:lnTo>
                <a:lnTo>
                  <a:pt x="2810518" y="296472"/>
                </a:lnTo>
                <a:cubicBezTo>
                  <a:pt x="2812023" y="299174"/>
                  <a:pt x="2812940" y="302325"/>
                  <a:pt x="2813271" y="305926"/>
                </a:cubicBezTo>
                <a:cubicBezTo>
                  <a:pt x="2813931" y="313126"/>
                  <a:pt x="2811594" y="318664"/>
                  <a:pt x="2806260" y="322537"/>
                </a:cubicBezTo>
                <a:cubicBezTo>
                  <a:pt x="2808407" y="320391"/>
                  <a:pt x="2809480" y="321991"/>
                  <a:pt x="2809480" y="327338"/>
                </a:cubicBezTo>
                <a:cubicBezTo>
                  <a:pt x="2809480" y="342565"/>
                  <a:pt x="2804285" y="357970"/>
                  <a:pt x="2793897" y="373553"/>
                </a:cubicBezTo>
                <a:cubicBezTo>
                  <a:pt x="2793414" y="374366"/>
                  <a:pt x="2792503" y="378373"/>
                  <a:pt x="2791163" y="385574"/>
                </a:cubicBezTo>
                <a:cubicBezTo>
                  <a:pt x="2789823" y="392775"/>
                  <a:pt x="2789750" y="399594"/>
                  <a:pt x="2790944" y="406033"/>
                </a:cubicBezTo>
                <a:cubicBezTo>
                  <a:pt x="2792138" y="412472"/>
                  <a:pt x="2791738" y="416409"/>
                  <a:pt x="2789744" y="417844"/>
                </a:cubicBezTo>
                <a:cubicBezTo>
                  <a:pt x="2787750" y="419279"/>
                  <a:pt x="2787674" y="420438"/>
                  <a:pt x="2789515" y="421321"/>
                </a:cubicBezTo>
                <a:cubicBezTo>
                  <a:pt x="2791357" y="422204"/>
                  <a:pt x="2792767" y="428461"/>
                  <a:pt x="2793744" y="440095"/>
                </a:cubicBezTo>
                <a:cubicBezTo>
                  <a:pt x="2794672" y="453773"/>
                  <a:pt x="2793668" y="461913"/>
                  <a:pt x="2790734" y="464517"/>
                </a:cubicBezTo>
                <a:lnTo>
                  <a:pt x="2789941" y="465746"/>
                </a:lnTo>
                <a:lnTo>
                  <a:pt x="2792011" y="463552"/>
                </a:lnTo>
                <a:cubicBezTo>
                  <a:pt x="2795338" y="461049"/>
                  <a:pt x="2799059" y="460173"/>
                  <a:pt x="2803174" y="460926"/>
                </a:cubicBezTo>
                <a:cubicBezTo>
                  <a:pt x="2811404" y="462431"/>
                  <a:pt x="2816236" y="468974"/>
                  <a:pt x="2817671" y="480557"/>
                </a:cubicBezTo>
                <a:cubicBezTo>
                  <a:pt x="2818573" y="485091"/>
                  <a:pt x="2819303" y="487542"/>
                  <a:pt x="2819862" y="487910"/>
                </a:cubicBezTo>
                <a:cubicBezTo>
                  <a:pt x="2823431" y="491479"/>
                  <a:pt x="2826669" y="499099"/>
                  <a:pt x="2829577" y="510770"/>
                </a:cubicBezTo>
                <a:cubicBezTo>
                  <a:pt x="2830924" y="518809"/>
                  <a:pt x="2833292" y="524737"/>
                  <a:pt x="2836683" y="528553"/>
                </a:cubicBezTo>
                <a:cubicBezTo>
                  <a:pt x="2840074" y="532370"/>
                  <a:pt x="2841769" y="535345"/>
                  <a:pt x="2841769" y="537478"/>
                </a:cubicBezTo>
                <a:cubicBezTo>
                  <a:pt x="2841769" y="539612"/>
                  <a:pt x="2842970" y="542349"/>
                  <a:pt x="2845370" y="545689"/>
                </a:cubicBezTo>
                <a:cubicBezTo>
                  <a:pt x="2849777" y="553423"/>
                  <a:pt x="2852596" y="559751"/>
                  <a:pt x="2853828" y="564672"/>
                </a:cubicBezTo>
                <a:cubicBezTo>
                  <a:pt x="2855060" y="569593"/>
                  <a:pt x="2856946" y="572565"/>
                  <a:pt x="2859486" y="573587"/>
                </a:cubicBezTo>
                <a:cubicBezTo>
                  <a:pt x="2862026" y="574610"/>
                  <a:pt x="2863296" y="578639"/>
                  <a:pt x="2863296" y="585675"/>
                </a:cubicBezTo>
                <a:cubicBezTo>
                  <a:pt x="2863296" y="586526"/>
                  <a:pt x="2864248" y="588615"/>
                  <a:pt x="2866153" y="591942"/>
                </a:cubicBezTo>
                <a:cubicBezTo>
                  <a:pt x="2870637" y="597518"/>
                  <a:pt x="2872878" y="602661"/>
                  <a:pt x="2872878" y="607373"/>
                </a:cubicBezTo>
                <a:cubicBezTo>
                  <a:pt x="2873297" y="609100"/>
                  <a:pt x="2873786" y="610465"/>
                  <a:pt x="2874345" y="611468"/>
                </a:cubicBezTo>
                <a:cubicBezTo>
                  <a:pt x="2874904" y="612472"/>
                  <a:pt x="2873539" y="612973"/>
                  <a:pt x="2870249" y="612973"/>
                </a:cubicBezTo>
                <a:cubicBezTo>
                  <a:pt x="2878263" y="612973"/>
                  <a:pt x="2883213" y="615342"/>
                  <a:pt x="2885099" y="620079"/>
                </a:cubicBezTo>
                <a:cubicBezTo>
                  <a:pt x="2886985" y="624816"/>
                  <a:pt x="2889337" y="627588"/>
                  <a:pt x="2892157" y="628394"/>
                </a:cubicBezTo>
                <a:cubicBezTo>
                  <a:pt x="2894976" y="629201"/>
                  <a:pt x="2896840" y="630820"/>
                  <a:pt x="2897748" y="633252"/>
                </a:cubicBezTo>
                <a:cubicBezTo>
                  <a:pt x="2898656" y="635684"/>
                  <a:pt x="2900555" y="636900"/>
                  <a:pt x="2903444" y="636900"/>
                </a:cubicBezTo>
                <a:cubicBezTo>
                  <a:pt x="2906333" y="636900"/>
                  <a:pt x="2908775" y="641866"/>
                  <a:pt x="2910769" y="651797"/>
                </a:cubicBezTo>
                <a:cubicBezTo>
                  <a:pt x="2910984" y="652928"/>
                  <a:pt x="2911785" y="653905"/>
                  <a:pt x="2913169" y="654731"/>
                </a:cubicBezTo>
                <a:cubicBezTo>
                  <a:pt x="2914553" y="655556"/>
                  <a:pt x="2918293" y="660236"/>
                  <a:pt x="2924389" y="668771"/>
                </a:cubicBezTo>
                <a:cubicBezTo>
                  <a:pt x="2930485" y="677305"/>
                  <a:pt x="2937096" y="684201"/>
                  <a:pt x="2944220" y="689459"/>
                </a:cubicBezTo>
                <a:cubicBezTo>
                  <a:pt x="2951345" y="694717"/>
                  <a:pt x="2959175" y="701181"/>
                  <a:pt x="2967709" y="708852"/>
                </a:cubicBezTo>
                <a:cubicBezTo>
                  <a:pt x="2971849" y="713513"/>
                  <a:pt x="2975351" y="715843"/>
                  <a:pt x="2978215" y="715843"/>
                </a:cubicBezTo>
                <a:cubicBezTo>
                  <a:pt x="2981079" y="715843"/>
                  <a:pt x="2984543" y="719241"/>
                  <a:pt x="2988607" y="726035"/>
                </a:cubicBezTo>
                <a:cubicBezTo>
                  <a:pt x="2989636" y="727419"/>
                  <a:pt x="2990207" y="728124"/>
                  <a:pt x="2990321" y="728150"/>
                </a:cubicBezTo>
                <a:cubicBezTo>
                  <a:pt x="2999732" y="730474"/>
                  <a:pt x="3004437" y="732592"/>
                  <a:pt x="3004437" y="734503"/>
                </a:cubicBezTo>
                <a:cubicBezTo>
                  <a:pt x="3004437" y="736414"/>
                  <a:pt x="3002012" y="737370"/>
                  <a:pt x="2997160" y="737370"/>
                </a:cubicBezTo>
                <a:cubicBezTo>
                  <a:pt x="3006190" y="735757"/>
                  <a:pt x="3016756" y="742704"/>
                  <a:pt x="3028859" y="758211"/>
                </a:cubicBezTo>
                <a:cubicBezTo>
                  <a:pt x="3029698" y="759468"/>
                  <a:pt x="3029050" y="760097"/>
                  <a:pt x="3026916" y="760097"/>
                </a:cubicBezTo>
                <a:cubicBezTo>
                  <a:pt x="3031755" y="760097"/>
                  <a:pt x="3036362" y="762008"/>
                  <a:pt x="3040737" y="765831"/>
                </a:cubicBezTo>
                <a:cubicBezTo>
                  <a:pt x="3045112" y="769653"/>
                  <a:pt x="3049326" y="773590"/>
                  <a:pt x="3053377" y="777642"/>
                </a:cubicBezTo>
                <a:lnTo>
                  <a:pt x="3057688" y="783485"/>
                </a:lnTo>
                <a:lnTo>
                  <a:pt x="3065988" y="786338"/>
                </a:lnTo>
                <a:cubicBezTo>
                  <a:pt x="3068839" y="787811"/>
                  <a:pt x="3071392" y="789675"/>
                  <a:pt x="3073646" y="791929"/>
                </a:cubicBezTo>
                <a:cubicBezTo>
                  <a:pt x="3074992" y="792729"/>
                  <a:pt x="3077234" y="793529"/>
                  <a:pt x="3080371" y="794329"/>
                </a:cubicBezTo>
                <a:cubicBezTo>
                  <a:pt x="3088753" y="798495"/>
                  <a:pt x="3092944" y="803499"/>
                  <a:pt x="3092944" y="809341"/>
                </a:cubicBezTo>
                <a:cubicBezTo>
                  <a:pt x="3092944" y="807664"/>
                  <a:pt x="3095335" y="808087"/>
                  <a:pt x="3100116" y="810608"/>
                </a:cubicBezTo>
                <a:cubicBezTo>
                  <a:pt x="3104898" y="813129"/>
                  <a:pt x="3109847" y="814757"/>
                  <a:pt x="3114965" y="815494"/>
                </a:cubicBezTo>
                <a:cubicBezTo>
                  <a:pt x="3124046" y="816497"/>
                  <a:pt x="3130650" y="819050"/>
                  <a:pt x="3134777" y="823152"/>
                </a:cubicBezTo>
                <a:cubicBezTo>
                  <a:pt x="3136327" y="824701"/>
                  <a:pt x="3138422" y="825667"/>
                  <a:pt x="3141064" y="826048"/>
                </a:cubicBezTo>
                <a:cubicBezTo>
                  <a:pt x="3153637" y="827851"/>
                  <a:pt x="3159923" y="830156"/>
                  <a:pt x="3159923" y="832963"/>
                </a:cubicBezTo>
                <a:cubicBezTo>
                  <a:pt x="3159923" y="835769"/>
                  <a:pt x="3164194" y="839770"/>
                  <a:pt x="3172735" y="844964"/>
                </a:cubicBezTo>
                <a:cubicBezTo>
                  <a:pt x="3177005" y="847561"/>
                  <a:pt x="3180381" y="850033"/>
                  <a:pt x="3182862" y="852379"/>
                </a:cubicBezTo>
                <a:lnTo>
                  <a:pt x="3184486" y="854653"/>
                </a:lnTo>
                <a:lnTo>
                  <a:pt x="3196935" y="855612"/>
                </a:lnTo>
                <a:cubicBezTo>
                  <a:pt x="3208951" y="857667"/>
                  <a:pt x="3217016" y="862805"/>
                  <a:pt x="3221131" y="871025"/>
                </a:cubicBezTo>
                <a:cubicBezTo>
                  <a:pt x="3228954" y="891586"/>
                  <a:pt x="3218661" y="903791"/>
                  <a:pt x="3190251" y="907639"/>
                </a:cubicBezTo>
                <a:cubicBezTo>
                  <a:pt x="3185336" y="908591"/>
                  <a:pt x="3181980" y="910191"/>
                  <a:pt x="3180183" y="912439"/>
                </a:cubicBezTo>
                <a:cubicBezTo>
                  <a:pt x="3178386" y="914687"/>
                  <a:pt x="3167467" y="916202"/>
                  <a:pt x="3147427" y="916983"/>
                </a:cubicBezTo>
                <a:cubicBezTo>
                  <a:pt x="3127386" y="917764"/>
                  <a:pt x="3117696" y="917659"/>
                  <a:pt x="3118356" y="916668"/>
                </a:cubicBezTo>
                <a:cubicBezTo>
                  <a:pt x="3115346" y="921152"/>
                  <a:pt x="3109695" y="924949"/>
                  <a:pt x="3101402" y="928060"/>
                </a:cubicBezTo>
                <a:cubicBezTo>
                  <a:pt x="3098341" y="929394"/>
                  <a:pt x="3096544" y="930594"/>
                  <a:pt x="3096011" y="931661"/>
                </a:cubicBezTo>
                <a:cubicBezTo>
                  <a:pt x="3091769" y="937973"/>
                  <a:pt x="3089000" y="941129"/>
                  <a:pt x="3087705" y="941129"/>
                </a:cubicBezTo>
                <a:cubicBezTo>
                  <a:pt x="3086410" y="941129"/>
                  <a:pt x="3085762" y="938265"/>
                  <a:pt x="3085762" y="932537"/>
                </a:cubicBezTo>
                <a:cubicBezTo>
                  <a:pt x="3085762" y="945758"/>
                  <a:pt x="3075627" y="953010"/>
                  <a:pt x="3055358" y="954292"/>
                </a:cubicBezTo>
                <a:cubicBezTo>
                  <a:pt x="3040432" y="954292"/>
                  <a:pt x="3031104" y="950213"/>
                  <a:pt x="3027372" y="942055"/>
                </a:cubicBezTo>
                <a:lnTo>
                  <a:pt x="3027051" y="940413"/>
                </a:lnTo>
                <a:lnTo>
                  <a:pt x="3022373" y="939291"/>
                </a:lnTo>
                <a:cubicBezTo>
                  <a:pt x="3016487" y="937568"/>
                  <a:pt x="3013543" y="935618"/>
                  <a:pt x="3013543" y="933442"/>
                </a:cubicBezTo>
                <a:cubicBezTo>
                  <a:pt x="3013543" y="930540"/>
                  <a:pt x="3011715" y="926994"/>
                  <a:pt x="3008057" y="922803"/>
                </a:cubicBezTo>
                <a:cubicBezTo>
                  <a:pt x="3005555" y="920669"/>
                  <a:pt x="3003472" y="919602"/>
                  <a:pt x="3001809" y="919602"/>
                </a:cubicBezTo>
                <a:cubicBezTo>
                  <a:pt x="2988893" y="919602"/>
                  <a:pt x="2982435" y="917373"/>
                  <a:pt x="2982435" y="912916"/>
                </a:cubicBezTo>
                <a:cubicBezTo>
                  <a:pt x="2982435" y="908458"/>
                  <a:pt x="2980428" y="904000"/>
                  <a:pt x="2976415" y="899542"/>
                </a:cubicBezTo>
                <a:cubicBezTo>
                  <a:pt x="2967258" y="890386"/>
                  <a:pt x="2961353" y="882474"/>
                  <a:pt x="2958698" y="875806"/>
                </a:cubicBezTo>
                <a:cubicBezTo>
                  <a:pt x="2958254" y="873190"/>
                  <a:pt x="2956803" y="870764"/>
                  <a:pt x="2954345" y="868529"/>
                </a:cubicBezTo>
                <a:cubicBezTo>
                  <a:pt x="2951888" y="866294"/>
                  <a:pt x="2949307" y="864954"/>
                  <a:pt x="2946602" y="864510"/>
                </a:cubicBezTo>
                <a:cubicBezTo>
                  <a:pt x="2941077" y="863125"/>
                  <a:pt x="2935105" y="859512"/>
                  <a:pt x="2928685" y="853670"/>
                </a:cubicBezTo>
                <a:cubicBezTo>
                  <a:pt x="2922265" y="847828"/>
                  <a:pt x="2919055" y="841421"/>
                  <a:pt x="2919055" y="834449"/>
                </a:cubicBezTo>
                <a:cubicBezTo>
                  <a:pt x="2919055" y="831883"/>
                  <a:pt x="2920808" y="827540"/>
                  <a:pt x="2924313" y="821418"/>
                </a:cubicBezTo>
                <a:cubicBezTo>
                  <a:pt x="2927793" y="814522"/>
                  <a:pt x="2932768" y="809774"/>
                  <a:pt x="2939239" y="807174"/>
                </a:cubicBezTo>
                <a:lnTo>
                  <a:pt x="2949723" y="804957"/>
                </a:lnTo>
                <a:lnTo>
                  <a:pt x="2944761" y="800880"/>
                </a:lnTo>
                <a:cubicBezTo>
                  <a:pt x="2943562" y="798361"/>
                  <a:pt x="2942963" y="794799"/>
                  <a:pt x="2942963" y="790196"/>
                </a:cubicBezTo>
                <a:cubicBezTo>
                  <a:pt x="2942963" y="792951"/>
                  <a:pt x="2942030" y="793863"/>
                  <a:pt x="2940163" y="792929"/>
                </a:cubicBezTo>
                <a:cubicBezTo>
                  <a:pt x="2938296" y="791996"/>
                  <a:pt x="2937115" y="790548"/>
                  <a:pt x="2936619" y="788586"/>
                </a:cubicBezTo>
                <a:cubicBezTo>
                  <a:pt x="2936124" y="786624"/>
                  <a:pt x="2934956" y="785643"/>
                  <a:pt x="2933114" y="785643"/>
                </a:cubicBezTo>
                <a:lnTo>
                  <a:pt x="2929157" y="784640"/>
                </a:lnTo>
                <a:lnTo>
                  <a:pt x="2929085" y="786214"/>
                </a:lnTo>
                <a:cubicBezTo>
                  <a:pt x="2927491" y="789110"/>
                  <a:pt x="2926694" y="790437"/>
                  <a:pt x="2926694" y="790196"/>
                </a:cubicBezTo>
                <a:cubicBezTo>
                  <a:pt x="2926694" y="797346"/>
                  <a:pt x="2923650" y="801962"/>
                  <a:pt x="2917560" y="804045"/>
                </a:cubicBezTo>
                <a:cubicBezTo>
                  <a:pt x="2911470" y="806128"/>
                  <a:pt x="2905949" y="806353"/>
                  <a:pt x="2900996" y="804721"/>
                </a:cubicBezTo>
                <a:cubicBezTo>
                  <a:pt x="2896043" y="803089"/>
                  <a:pt x="2892252" y="799644"/>
                  <a:pt x="2889623" y="794386"/>
                </a:cubicBezTo>
                <a:cubicBezTo>
                  <a:pt x="2890156" y="796533"/>
                  <a:pt x="2890356" y="797606"/>
                  <a:pt x="2890223" y="797606"/>
                </a:cubicBezTo>
                <a:cubicBezTo>
                  <a:pt x="2890090" y="797606"/>
                  <a:pt x="2888029" y="795612"/>
                  <a:pt x="2884041" y="791624"/>
                </a:cubicBezTo>
                <a:cubicBezTo>
                  <a:pt x="2880054" y="787636"/>
                  <a:pt x="2876869" y="785643"/>
                  <a:pt x="2874488" y="785643"/>
                </a:cubicBezTo>
                <a:cubicBezTo>
                  <a:pt x="2872107" y="785643"/>
                  <a:pt x="2869719" y="782055"/>
                  <a:pt x="2867325" y="774879"/>
                </a:cubicBezTo>
                <a:cubicBezTo>
                  <a:pt x="2864931" y="767704"/>
                  <a:pt x="2866306" y="764116"/>
                  <a:pt x="2871449" y="764116"/>
                </a:cubicBezTo>
                <a:cubicBezTo>
                  <a:pt x="2865493" y="764116"/>
                  <a:pt x="2858981" y="760582"/>
                  <a:pt x="2851914" y="753515"/>
                </a:cubicBezTo>
                <a:cubicBezTo>
                  <a:pt x="2844846" y="746447"/>
                  <a:pt x="2841312" y="739935"/>
                  <a:pt x="2841312" y="733979"/>
                </a:cubicBezTo>
                <a:cubicBezTo>
                  <a:pt x="2841312" y="738919"/>
                  <a:pt x="2840528" y="741389"/>
                  <a:pt x="2838960" y="741389"/>
                </a:cubicBezTo>
                <a:cubicBezTo>
                  <a:pt x="2837391" y="741389"/>
                  <a:pt x="2835051" y="735154"/>
                  <a:pt x="2831940" y="722682"/>
                </a:cubicBezTo>
                <a:cubicBezTo>
                  <a:pt x="2830543" y="717094"/>
                  <a:pt x="2828657" y="711925"/>
                  <a:pt x="2826282" y="707176"/>
                </a:cubicBezTo>
                <a:cubicBezTo>
                  <a:pt x="2821951" y="697422"/>
                  <a:pt x="2819786" y="687605"/>
                  <a:pt x="2819786" y="677724"/>
                </a:cubicBezTo>
                <a:cubicBezTo>
                  <a:pt x="2819443" y="673483"/>
                  <a:pt x="2821075" y="671952"/>
                  <a:pt x="2824682" y="673133"/>
                </a:cubicBezTo>
                <a:cubicBezTo>
                  <a:pt x="2812642" y="671419"/>
                  <a:pt x="2806622" y="656223"/>
                  <a:pt x="2806622" y="627547"/>
                </a:cubicBezTo>
                <a:cubicBezTo>
                  <a:pt x="2806622" y="616942"/>
                  <a:pt x="2805263" y="608916"/>
                  <a:pt x="2802546" y="603467"/>
                </a:cubicBezTo>
                <a:cubicBezTo>
                  <a:pt x="2791712" y="582805"/>
                  <a:pt x="2788112" y="566866"/>
                  <a:pt x="2791744" y="555652"/>
                </a:cubicBezTo>
                <a:cubicBezTo>
                  <a:pt x="2792887" y="553874"/>
                  <a:pt x="2792474" y="551328"/>
                  <a:pt x="2790506" y="548013"/>
                </a:cubicBezTo>
                <a:cubicBezTo>
                  <a:pt x="2788512" y="541980"/>
                  <a:pt x="2786772" y="536018"/>
                  <a:pt x="2785286" y="530125"/>
                </a:cubicBezTo>
                <a:cubicBezTo>
                  <a:pt x="2784689" y="527731"/>
                  <a:pt x="2784116" y="525769"/>
                  <a:pt x="2783567" y="524239"/>
                </a:cubicBezTo>
                <a:lnTo>
                  <a:pt x="2783096" y="523254"/>
                </a:lnTo>
                <a:lnTo>
                  <a:pt x="2781972" y="528277"/>
                </a:lnTo>
                <a:cubicBezTo>
                  <a:pt x="2781972" y="534894"/>
                  <a:pt x="2779571" y="540602"/>
                  <a:pt x="2774771" y="545403"/>
                </a:cubicBezTo>
                <a:cubicBezTo>
                  <a:pt x="2774225" y="545949"/>
                  <a:pt x="2773767" y="547283"/>
                  <a:pt x="2773399" y="549404"/>
                </a:cubicBezTo>
                <a:cubicBezTo>
                  <a:pt x="2772685" y="553693"/>
                  <a:pt x="2771692" y="557422"/>
                  <a:pt x="2770422" y="560589"/>
                </a:cubicBezTo>
                <a:lnTo>
                  <a:pt x="2766195" y="567709"/>
                </a:lnTo>
                <a:lnTo>
                  <a:pt x="2766636" y="568425"/>
                </a:lnTo>
                <a:cubicBezTo>
                  <a:pt x="2771732" y="579493"/>
                  <a:pt x="2770170" y="588132"/>
                  <a:pt x="2761950" y="594342"/>
                </a:cubicBezTo>
                <a:cubicBezTo>
                  <a:pt x="2763334" y="593657"/>
                  <a:pt x="2764026" y="593561"/>
                  <a:pt x="2764026" y="594057"/>
                </a:cubicBezTo>
                <a:cubicBezTo>
                  <a:pt x="2764026" y="610287"/>
                  <a:pt x="2759740" y="621470"/>
                  <a:pt x="2751168" y="627604"/>
                </a:cubicBezTo>
                <a:cubicBezTo>
                  <a:pt x="2752336" y="626435"/>
                  <a:pt x="2752714" y="632658"/>
                  <a:pt x="2752301" y="646273"/>
                </a:cubicBezTo>
                <a:cubicBezTo>
                  <a:pt x="2751888" y="659887"/>
                  <a:pt x="2750374" y="667568"/>
                  <a:pt x="2747758" y="669314"/>
                </a:cubicBezTo>
                <a:cubicBezTo>
                  <a:pt x="2745141" y="671060"/>
                  <a:pt x="2743325" y="674943"/>
                  <a:pt x="2742309" y="680963"/>
                </a:cubicBezTo>
                <a:cubicBezTo>
                  <a:pt x="2740547" y="692393"/>
                  <a:pt x="2737764" y="700090"/>
                  <a:pt x="2733958" y="704055"/>
                </a:cubicBezTo>
                <a:lnTo>
                  <a:pt x="2732332" y="705122"/>
                </a:lnTo>
                <a:lnTo>
                  <a:pt x="2730027" y="713638"/>
                </a:lnTo>
                <a:cubicBezTo>
                  <a:pt x="2728087" y="716677"/>
                  <a:pt x="2725177" y="719171"/>
                  <a:pt x="2721297" y="721120"/>
                </a:cubicBezTo>
                <a:cubicBezTo>
                  <a:pt x="2720904" y="721323"/>
                  <a:pt x="2719307" y="725153"/>
                  <a:pt x="2716506" y="732607"/>
                </a:cubicBezTo>
                <a:cubicBezTo>
                  <a:pt x="2713706" y="740062"/>
                  <a:pt x="2711756" y="743790"/>
                  <a:pt x="2710658" y="743790"/>
                </a:cubicBezTo>
                <a:cubicBezTo>
                  <a:pt x="2709559" y="743790"/>
                  <a:pt x="2709010" y="743812"/>
                  <a:pt x="2709010" y="743856"/>
                </a:cubicBezTo>
                <a:cubicBezTo>
                  <a:pt x="2709010" y="743901"/>
                  <a:pt x="2706210" y="746723"/>
                  <a:pt x="2700609" y="752324"/>
                </a:cubicBezTo>
                <a:cubicBezTo>
                  <a:pt x="2700634" y="752299"/>
                  <a:pt x="2700647" y="754096"/>
                  <a:pt x="2700647" y="757715"/>
                </a:cubicBezTo>
                <a:cubicBezTo>
                  <a:pt x="2700647" y="760430"/>
                  <a:pt x="2697668" y="762723"/>
                  <a:pt x="2691710" y="764595"/>
                </a:cubicBezTo>
                <a:lnTo>
                  <a:pt x="2686479" y="765898"/>
                </a:lnTo>
                <a:lnTo>
                  <a:pt x="2684887" y="770831"/>
                </a:lnTo>
                <a:cubicBezTo>
                  <a:pt x="2682027" y="776718"/>
                  <a:pt x="2677235" y="779661"/>
                  <a:pt x="2670510" y="779661"/>
                </a:cubicBezTo>
                <a:cubicBezTo>
                  <a:pt x="2676238" y="779661"/>
                  <a:pt x="2679102" y="779680"/>
                  <a:pt x="2679102" y="779718"/>
                </a:cubicBezTo>
                <a:cubicBezTo>
                  <a:pt x="2679102" y="779756"/>
                  <a:pt x="2675793" y="783096"/>
                  <a:pt x="2669177" y="789738"/>
                </a:cubicBezTo>
                <a:cubicBezTo>
                  <a:pt x="2666052" y="794107"/>
                  <a:pt x="2664579" y="796025"/>
                  <a:pt x="2664757" y="795491"/>
                </a:cubicBezTo>
                <a:cubicBezTo>
                  <a:pt x="2664757" y="798933"/>
                  <a:pt x="2661052" y="804931"/>
                  <a:pt x="2653641" y="813484"/>
                </a:cubicBezTo>
                <a:cubicBezTo>
                  <a:pt x="2646231" y="822038"/>
                  <a:pt x="2639890" y="826314"/>
                  <a:pt x="2634620" y="826314"/>
                </a:cubicBezTo>
                <a:cubicBezTo>
                  <a:pt x="2639382" y="826314"/>
                  <a:pt x="2641446" y="827578"/>
                  <a:pt x="2640811" y="830105"/>
                </a:cubicBezTo>
                <a:cubicBezTo>
                  <a:pt x="2640176" y="832633"/>
                  <a:pt x="2638627" y="834204"/>
                  <a:pt x="2636163" y="834820"/>
                </a:cubicBezTo>
                <a:cubicBezTo>
                  <a:pt x="2633699" y="835436"/>
                  <a:pt x="2632467" y="835998"/>
                  <a:pt x="2632467" y="836506"/>
                </a:cubicBezTo>
                <a:cubicBezTo>
                  <a:pt x="2632467" y="837014"/>
                  <a:pt x="2628136" y="839440"/>
                  <a:pt x="2619475" y="843783"/>
                </a:cubicBezTo>
                <a:cubicBezTo>
                  <a:pt x="2617735" y="844215"/>
                  <a:pt x="2612090" y="849206"/>
                  <a:pt x="2602540" y="858756"/>
                </a:cubicBezTo>
                <a:cubicBezTo>
                  <a:pt x="2590805" y="870491"/>
                  <a:pt x="2581705" y="878302"/>
                  <a:pt x="2575241" y="882188"/>
                </a:cubicBezTo>
                <a:cubicBezTo>
                  <a:pt x="2575914" y="882074"/>
                  <a:pt x="2576251" y="879318"/>
                  <a:pt x="2576251" y="873920"/>
                </a:cubicBezTo>
                <a:cubicBezTo>
                  <a:pt x="2576251" y="880080"/>
                  <a:pt x="2569393" y="887516"/>
                  <a:pt x="2555677" y="896228"/>
                </a:cubicBezTo>
                <a:cubicBezTo>
                  <a:pt x="2551854" y="899022"/>
                  <a:pt x="2549943" y="900520"/>
                  <a:pt x="2549943" y="900724"/>
                </a:cubicBezTo>
                <a:cubicBezTo>
                  <a:pt x="2546869" y="906832"/>
                  <a:pt x="2539871" y="912077"/>
                  <a:pt x="2528949" y="916459"/>
                </a:cubicBezTo>
                <a:cubicBezTo>
                  <a:pt x="2523298" y="918351"/>
                  <a:pt x="2519920" y="919850"/>
                  <a:pt x="2518815" y="920955"/>
                </a:cubicBezTo>
                <a:cubicBezTo>
                  <a:pt x="2514129" y="925641"/>
                  <a:pt x="2511074" y="927984"/>
                  <a:pt x="2509652" y="927984"/>
                </a:cubicBezTo>
                <a:cubicBezTo>
                  <a:pt x="2508229" y="927984"/>
                  <a:pt x="2507467" y="928041"/>
                  <a:pt x="2507366" y="928156"/>
                </a:cubicBezTo>
                <a:cubicBezTo>
                  <a:pt x="2503289" y="934887"/>
                  <a:pt x="2500247" y="938541"/>
                  <a:pt x="2498241" y="939119"/>
                </a:cubicBezTo>
                <a:cubicBezTo>
                  <a:pt x="2496234" y="939697"/>
                  <a:pt x="2494736" y="941970"/>
                  <a:pt x="2493745" y="945939"/>
                </a:cubicBezTo>
                <a:cubicBezTo>
                  <a:pt x="2492754" y="949908"/>
                  <a:pt x="2491119" y="951892"/>
                  <a:pt x="2488840" y="951892"/>
                </a:cubicBezTo>
                <a:cubicBezTo>
                  <a:pt x="2486560" y="951892"/>
                  <a:pt x="2485795" y="950012"/>
                  <a:pt x="2486544" y="946253"/>
                </a:cubicBezTo>
                <a:cubicBezTo>
                  <a:pt x="2486544" y="955740"/>
                  <a:pt x="2479286" y="961944"/>
                  <a:pt x="2464770" y="964865"/>
                </a:cubicBezTo>
                <a:cubicBezTo>
                  <a:pt x="2464135" y="965017"/>
                  <a:pt x="2463817" y="962611"/>
                  <a:pt x="2463817" y="957645"/>
                </a:cubicBezTo>
                <a:cubicBezTo>
                  <a:pt x="2463817" y="967449"/>
                  <a:pt x="2456226" y="973066"/>
                  <a:pt x="2441043" y="974495"/>
                </a:cubicBezTo>
                <a:cubicBezTo>
                  <a:pt x="2425860" y="975923"/>
                  <a:pt x="2416894" y="977816"/>
                  <a:pt x="2414145" y="980172"/>
                </a:cubicBezTo>
                <a:cubicBezTo>
                  <a:pt x="2411395" y="982528"/>
                  <a:pt x="2406229" y="984252"/>
                  <a:pt x="2398647" y="985344"/>
                </a:cubicBezTo>
                <a:cubicBezTo>
                  <a:pt x="2391866" y="986932"/>
                  <a:pt x="2388475" y="986068"/>
                  <a:pt x="2388475" y="982753"/>
                </a:cubicBezTo>
                <a:cubicBezTo>
                  <a:pt x="2388475" y="989992"/>
                  <a:pt x="2385630" y="994234"/>
                  <a:pt x="2379940" y="995479"/>
                </a:cubicBezTo>
                <a:cubicBezTo>
                  <a:pt x="2374251" y="996723"/>
                  <a:pt x="2369574" y="996980"/>
                  <a:pt x="2365910" y="996250"/>
                </a:cubicBezTo>
                <a:cubicBezTo>
                  <a:pt x="2362246" y="995520"/>
                  <a:pt x="2358795" y="993548"/>
                  <a:pt x="2355556" y="990335"/>
                </a:cubicBezTo>
                <a:cubicBezTo>
                  <a:pt x="2351683" y="986424"/>
                  <a:pt x="2349746" y="979165"/>
                  <a:pt x="2349746" y="968561"/>
                </a:cubicBezTo>
                <a:cubicBezTo>
                  <a:pt x="2349746" y="957956"/>
                  <a:pt x="2351721" y="952654"/>
                  <a:pt x="2355671" y="952654"/>
                </a:cubicBezTo>
                <a:cubicBezTo>
                  <a:pt x="2359620" y="952654"/>
                  <a:pt x="2361856" y="951619"/>
                  <a:pt x="2362376" y="949549"/>
                </a:cubicBezTo>
                <a:cubicBezTo>
                  <a:pt x="2362897" y="947479"/>
                  <a:pt x="2366015" y="945253"/>
                  <a:pt x="2371730" y="942872"/>
                </a:cubicBezTo>
                <a:cubicBezTo>
                  <a:pt x="2377445" y="940491"/>
                  <a:pt x="2382014" y="937338"/>
                  <a:pt x="2385436" y="933413"/>
                </a:cubicBezTo>
                <a:cubicBezTo>
                  <a:pt x="2388859" y="929489"/>
                  <a:pt x="2391142" y="927527"/>
                  <a:pt x="2392285" y="927527"/>
                </a:cubicBezTo>
                <a:cubicBezTo>
                  <a:pt x="2393428" y="927527"/>
                  <a:pt x="2393999" y="927844"/>
                  <a:pt x="2393999" y="928479"/>
                </a:cubicBezTo>
                <a:cubicBezTo>
                  <a:pt x="2393999" y="929114"/>
                  <a:pt x="2399397" y="924034"/>
                  <a:pt x="2410192" y="913239"/>
                </a:cubicBezTo>
                <a:cubicBezTo>
                  <a:pt x="2414535" y="908401"/>
                  <a:pt x="2416707" y="906458"/>
                  <a:pt x="2416707" y="907410"/>
                </a:cubicBezTo>
                <a:cubicBezTo>
                  <a:pt x="2416707" y="900031"/>
                  <a:pt x="2421203" y="895440"/>
                  <a:pt x="2430194" y="893637"/>
                </a:cubicBezTo>
                <a:cubicBezTo>
                  <a:pt x="2431261" y="893104"/>
                  <a:pt x="2431915" y="892716"/>
                  <a:pt x="2432156" y="892475"/>
                </a:cubicBezTo>
                <a:cubicBezTo>
                  <a:pt x="2435319" y="887738"/>
                  <a:pt x="2442021" y="884753"/>
                  <a:pt x="2452264" y="883521"/>
                </a:cubicBezTo>
                <a:cubicBezTo>
                  <a:pt x="2462506" y="882290"/>
                  <a:pt x="2469717" y="879064"/>
                  <a:pt x="2473895" y="873844"/>
                </a:cubicBezTo>
                <a:cubicBezTo>
                  <a:pt x="2478073" y="868624"/>
                  <a:pt x="2483102" y="864256"/>
                  <a:pt x="2488983" y="860738"/>
                </a:cubicBezTo>
                <a:cubicBezTo>
                  <a:pt x="2498965" y="855454"/>
                  <a:pt x="2504438" y="850393"/>
                  <a:pt x="2505404" y="845555"/>
                </a:cubicBezTo>
                <a:cubicBezTo>
                  <a:pt x="2506864" y="838252"/>
                  <a:pt x="2512046" y="832379"/>
                  <a:pt x="2520948" y="827934"/>
                </a:cubicBezTo>
                <a:cubicBezTo>
                  <a:pt x="2524708" y="825241"/>
                  <a:pt x="2526676" y="823730"/>
                  <a:pt x="2526854" y="823400"/>
                </a:cubicBezTo>
                <a:cubicBezTo>
                  <a:pt x="2528695" y="820618"/>
                  <a:pt x="2532372" y="816015"/>
                  <a:pt x="2537884" y="809588"/>
                </a:cubicBezTo>
                <a:cubicBezTo>
                  <a:pt x="2540983" y="805842"/>
                  <a:pt x="2544285" y="801632"/>
                  <a:pt x="2547790" y="796958"/>
                </a:cubicBezTo>
                <a:cubicBezTo>
                  <a:pt x="2550355" y="795244"/>
                  <a:pt x="2555251" y="791802"/>
                  <a:pt x="2562477" y="786633"/>
                </a:cubicBezTo>
                <a:cubicBezTo>
                  <a:pt x="2567303" y="783014"/>
                  <a:pt x="2571386" y="779540"/>
                  <a:pt x="2574727" y="776213"/>
                </a:cubicBezTo>
                <a:cubicBezTo>
                  <a:pt x="2579502" y="770244"/>
                  <a:pt x="2584715" y="767259"/>
                  <a:pt x="2590367" y="767259"/>
                </a:cubicBezTo>
                <a:cubicBezTo>
                  <a:pt x="2587623" y="767259"/>
                  <a:pt x="2587595" y="765434"/>
                  <a:pt x="2590281" y="761782"/>
                </a:cubicBezTo>
                <a:cubicBezTo>
                  <a:pt x="2592967" y="758131"/>
                  <a:pt x="2594621" y="754744"/>
                  <a:pt x="2595243" y="751619"/>
                </a:cubicBezTo>
                <a:cubicBezTo>
                  <a:pt x="2597136" y="744977"/>
                  <a:pt x="2599390" y="739694"/>
                  <a:pt x="2602006" y="735770"/>
                </a:cubicBezTo>
                <a:cubicBezTo>
                  <a:pt x="2604394" y="733382"/>
                  <a:pt x="2606019" y="731274"/>
                  <a:pt x="2606883" y="729445"/>
                </a:cubicBezTo>
                <a:cubicBezTo>
                  <a:pt x="2609029" y="719514"/>
                  <a:pt x="2611214" y="713430"/>
                  <a:pt x="2613436" y="711195"/>
                </a:cubicBezTo>
                <a:cubicBezTo>
                  <a:pt x="2614008" y="710052"/>
                  <a:pt x="2614636" y="706738"/>
                  <a:pt x="2615322" y="701251"/>
                </a:cubicBezTo>
                <a:cubicBezTo>
                  <a:pt x="2617545" y="691218"/>
                  <a:pt x="2621596" y="684011"/>
                  <a:pt x="2627476" y="679629"/>
                </a:cubicBezTo>
                <a:cubicBezTo>
                  <a:pt x="2627438" y="679667"/>
                  <a:pt x="2627749" y="678512"/>
                  <a:pt x="2628409" y="676162"/>
                </a:cubicBezTo>
                <a:cubicBezTo>
                  <a:pt x="2628409" y="669990"/>
                  <a:pt x="2629673" y="665428"/>
                  <a:pt x="2632200" y="662475"/>
                </a:cubicBezTo>
                <a:cubicBezTo>
                  <a:pt x="2634728" y="659522"/>
                  <a:pt x="2636703" y="653461"/>
                  <a:pt x="2638125" y="644292"/>
                </a:cubicBezTo>
                <a:cubicBezTo>
                  <a:pt x="2639344" y="628201"/>
                  <a:pt x="2644304" y="620155"/>
                  <a:pt x="2653003" y="620155"/>
                </a:cubicBezTo>
                <a:cubicBezTo>
                  <a:pt x="2650260" y="621082"/>
                  <a:pt x="2649463" y="620054"/>
                  <a:pt x="2650612" y="617069"/>
                </a:cubicBezTo>
                <a:cubicBezTo>
                  <a:pt x="2651762" y="614085"/>
                  <a:pt x="2652336" y="611430"/>
                  <a:pt x="2652336" y="609106"/>
                </a:cubicBezTo>
                <a:cubicBezTo>
                  <a:pt x="2651536" y="601258"/>
                  <a:pt x="2652603" y="594057"/>
                  <a:pt x="2655537" y="587504"/>
                </a:cubicBezTo>
                <a:cubicBezTo>
                  <a:pt x="2657505" y="584227"/>
                  <a:pt x="2658832" y="577807"/>
                  <a:pt x="2659518" y="568244"/>
                </a:cubicBezTo>
                <a:cubicBezTo>
                  <a:pt x="2660483" y="554490"/>
                  <a:pt x="2662966" y="545625"/>
                  <a:pt x="2666967" y="541650"/>
                </a:cubicBezTo>
                <a:cubicBezTo>
                  <a:pt x="2668592" y="540685"/>
                  <a:pt x="2670110" y="528118"/>
                  <a:pt x="2671520" y="503950"/>
                </a:cubicBezTo>
                <a:cubicBezTo>
                  <a:pt x="2672409" y="483694"/>
                  <a:pt x="2675171" y="471248"/>
                  <a:pt x="2679806" y="466612"/>
                </a:cubicBezTo>
                <a:cubicBezTo>
                  <a:pt x="2680797" y="465863"/>
                  <a:pt x="2681622" y="459227"/>
                  <a:pt x="2682283" y="446705"/>
                </a:cubicBezTo>
                <a:cubicBezTo>
                  <a:pt x="2683845" y="431986"/>
                  <a:pt x="2684245" y="421965"/>
                  <a:pt x="2683483" y="416644"/>
                </a:cubicBezTo>
                <a:cubicBezTo>
                  <a:pt x="2682658" y="398496"/>
                  <a:pt x="2683439" y="382481"/>
                  <a:pt x="2685826" y="368600"/>
                </a:cubicBezTo>
                <a:cubicBezTo>
                  <a:pt x="2687452" y="358910"/>
                  <a:pt x="2688646" y="341111"/>
                  <a:pt x="2689408" y="315203"/>
                </a:cubicBezTo>
                <a:cubicBezTo>
                  <a:pt x="2690271" y="286818"/>
                  <a:pt x="2692964" y="269229"/>
                  <a:pt x="2697485" y="262434"/>
                </a:cubicBezTo>
                <a:cubicBezTo>
                  <a:pt x="2698488" y="260783"/>
                  <a:pt x="2698990" y="243346"/>
                  <a:pt x="2698990" y="210123"/>
                </a:cubicBezTo>
                <a:cubicBezTo>
                  <a:pt x="2698990" y="207736"/>
                  <a:pt x="2698990" y="205138"/>
                  <a:pt x="2698990" y="202332"/>
                </a:cubicBezTo>
                <a:cubicBezTo>
                  <a:pt x="2698190" y="176030"/>
                  <a:pt x="2698155" y="159158"/>
                  <a:pt x="2698885" y="151716"/>
                </a:cubicBezTo>
                <a:cubicBezTo>
                  <a:pt x="2699250" y="147995"/>
                  <a:pt x="2700656" y="145204"/>
                  <a:pt x="2703102" y="143343"/>
                </a:cubicBezTo>
                <a:lnTo>
                  <a:pt x="2710986" y="141240"/>
                </a:lnTo>
                <a:lnTo>
                  <a:pt x="2717240" y="136456"/>
                </a:lnTo>
                <a:cubicBezTo>
                  <a:pt x="2719519" y="135321"/>
                  <a:pt x="2721945" y="134685"/>
                  <a:pt x="2724517" y="134547"/>
                </a:cubicBezTo>
                <a:close/>
                <a:moveTo>
                  <a:pt x="1469285" y="129810"/>
                </a:moveTo>
                <a:lnTo>
                  <a:pt x="1459093" y="131010"/>
                </a:lnTo>
                <a:cubicBezTo>
                  <a:pt x="1451067" y="131594"/>
                  <a:pt x="1446590" y="132350"/>
                  <a:pt x="1445663" y="133277"/>
                </a:cubicBezTo>
                <a:cubicBezTo>
                  <a:pt x="1442310" y="136528"/>
                  <a:pt x="1442894" y="143704"/>
                  <a:pt x="1447415" y="154804"/>
                </a:cubicBezTo>
                <a:cubicBezTo>
                  <a:pt x="1451657" y="174819"/>
                  <a:pt x="1446126" y="184826"/>
                  <a:pt x="1430823" y="184826"/>
                </a:cubicBezTo>
                <a:cubicBezTo>
                  <a:pt x="1432664" y="184826"/>
                  <a:pt x="1432966" y="185312"/>
                  <a:pt x="1431728" y="186284"/>
                </a:cubicBezTo>
                <a:cubicBezTo>
                  <a:pt x="1430490" y="187255"/>
                  <a:pt x="1430201" y="188116"/>
                  <a:pt x="1430861" y="188865"/>
                </a:cubicBezTo>
                <a:cubicBezTo>
                  <a:pt x="1431788" y="196282"/>
                  <a:pt x="1431055" y="202327"/>
                  <a:pt x="1428661" y="207001"/>
                </a:cubicBezTo>
                <a:cubicBezTo>
                  <a:pt x="1426267" y="211674"/>
                  <a:pt x="1425070" y="214570"/>
                  <a:pt x="1425070" y="215687"/>
                </a:cubicBezTo>
                <a:cubicBezTo>
                  <a:pt x="1425070" y="221212"/>
                  <a:pt x="1421317" y="228016"/>
                  <a:pt x="1413811" y="236099"/>
                </a:cubicBezTo>
                <a:cubicBezTo>
                  <a:pt x="1410058" y="240141"/>
                  <a:pt x="1406510" y="243173"/>
                  <a:pt x="1403167" y="245193"/>
                </a:cubicBezTo>
                <a:lnTo>
                  <a:pt x="1402155" y="245519"/>
                </a:lnTo>
                <a:lnTo>
                  <a:pt x="1394390" y="259274"/>
                </a:lnTo>
                <a:lnTo>
                  <a:pt x="1381539" y="267767"/>
                </a:lnTo>
                <a:lnTo>
                  <a:pt x="1380690" y="270511"/>
                </a:lnTo>
                <a:cubicBezTo>
                  <a:pt x="1379006" y="273449"/>
                  <a:pt x="1376480" y="276603"/>
                  <a:pt x="1373111" y="279972"/>
                </a:cubicBezTo>
                <a:cubicBezTo>
                  <a:pt x="1366374" y="286709"/>
                  <a:pt x="1360097" y="290078"/>
                  <a:pt x="1354280" y="290078"/>
                </a:cubicBezTo>
                <a:cubicBezTo>
                  <a:pt x="1357709" y="290078"/>
                  <a:pt x="1359544" y="289836"/>
                  <a:pt x="1359785" y="289354"/>
                </a:cubicBezTo>
                <a:cubicBezTo>
                  <a:pt x="1357480" y="292402"/>
                  <a:pt x="1354864" y="294867"/>
                  <a:pt x="1351937" y="296750"/>
                </a:cubicBezTo>
                <a:lnTo>
                  <a:pt x="1344605" y="299693"/>
                </a:lnTo>
                <a:lnTo>
                  <a:pt x="1344050" y="301793"/>
                </a:lnTo>
                <a:cubicBezTo>
                  <a:pt x="1347035" y="306873"/>
                  <a:pt x="1347720" y="313658"/>
                  <a:pt x="1346108" y="322148"/>
                </a:cubicBezTo>
                <a:cubicBezTo>
                  <a:pt x="1344495" y="330638"/>
                  <a:pt x="1342701" y="335566"/>
                  <a:pt x="1340726" y="336931"/>
                </a:cubicBezTo>
                <a:cubicBezTo>
                  <a:pt x="1338751" y="338296"/>
                  <a:pt x="1338494" y="340935"/>
                  <a:pt x="1339954" y="344846"/>
                </a:cubicBezTo>
                <a:cubicBezTo>
                  <a:pt x="1340894" y="354270"/>
                  <a:pt x="1341364" y="361223"/>
                  <a:pt x="1341364" y="365706"/>
                </a:cubicBezTo>
                <a:cubicBezTo>
                  <a:pt x="1340564" y="366570"/>
                  <a:pt x="1341161" y="369157"/>
                  <a:pt x="1343155" y="373469"/>
                </a:cubicBezTo>
                <a:cubicBezTo>
                  <a:pt x="1345149" y="377781"/>
                  <a:pt x="1344387" y="384274"/>
                  <a:pt x="1340869" y="392948"/>
                </a:cubicBezTo>
                <a:cubicBezTo>
                  <a:pt x="1339599" y="395907"/>
                  <a:pt x="1338964" y="400469"/>
                  <a:pt x="1338964" y="406635"/>
                </a:cubicBezTo>
                <a:cubicBezTo>
                  <a:pt x="1338964" y="412801"/>
                  <a:pt x="1334106" y="416855"/>
                  <a:pt x="1324391" y="418799"/>
                </a:cubicBezTo>
                <a:cubicBezTo>
                  <a:pt x="1324441" y="418786"/>
                  <a:pt x="1324657" y="418202"/>
                  <a:pt x="1325038" y="417046"/>
                </a:cubicBezTo>
                <a:cubicBezTo>
                  <a:pt x="1322600" y="424450"/>
                  <a:pt x="1316853" y="428463"/>
                  <a:pt x="1307798" y="429085"/>
                </a:cubicBezTo>
                <a:cubicBezTo>
                  <a:pt x="1303270" y="429397"/>
                  <a:pt x="1299118" y="429093"/>
                  <a:pt x="1295339" y="428176"/>
                </a:cubicBezTo>
                <a:lnTo>
                  <a:pt x="1292218" y="426771"/>
                </a:lnTo>
                <a:lnTo>
                  <a:pt x="1292863" y="427961"/>
                </a:lnTo>
                <a:cubicBezTo>
                  <a:pt x="1288596" y="436509"/>
                  <a:pt x="1285824" y="440782"/>
                  <a:pt x="1284548" y="440782"/>
                </a:cubicBezTo>
                <a:cubicBezTo>
                  <a:pt x="1283271" y="440782"/>
                  <a:pt x="1282576" y="441062"/>
                  <a:pt x="1282462" y="441620"/>
                </a:cubicBezTo>
                <a:cubicBezTo>
                  <a:pt x="1281636" y="449875"/>
                  <a:pt x="1279947" y="457838"/>
                  <a:pt x="1277394" y="465509"/>
                </a:cubicBezTo>
                <a:cubicBezTo>
                  <a:pt x="1274588" y="469649"/>
                  <a:pt x="1274314" y="471827"/>
                  <a:pt x="1276575" y="472043"/>
                </a:cubicBezTo>
                <a:cubicBezTo>
                  <a:pt x="1280106" y="473237"/>
                  <a:pt x="1290342" y="473834"/>
                  <a:pt x="1307284" y="473834"/>
                </a:cubicBezTo>
                <a:cubicBezTo>
                  <a:pt x="1324225" y="473834"/>
                  <a:pt x="1334138" y="473256"/>
                  <a:pt x="1337021" y="472100"/>
                </a:cubicBezTo>
                <a:cubicBezTo>
                  <a:pt x="1335611" y="472380"/>
                  <a:pt x="1334906" y="470618"/>
                  <a:pt x="1334906" y="466814"/>
                </a:cubicBezTo>
                <a:cubicBezTo>
                  <a:pt x="1334906" y="463010"/>
                  <a:pt x="1336773" y="458765"/>
                  <a:pt x="1340507" y="454079"/>
                </a:cubicBezTo>
                <a:cubicBezTo>
                  <a:pt x="1343161" y="450129"/>
                  <a:pt x="1344488" y="446415"/>
                  <a:pt x="1344488" y="442935"/>
                </a:cubicBezTo>
                <a:cubicBezTo>
                  <a:pt x="1344488" y="435988"/>
                  <a:pt x="1346114" y="428717"/>
                  <a:pt x="1349365" y="421123"/>
                </a:cubicBezTo>
                <a:cubicBezTo>
                  <a:pt x="1352616" y="413528"/>
                  <a:pt x="1354874" y="409477"/>
                  <a:pt x="1356137" y="408969"/>
                </a:cubicBezTo>
                <a:cubicBezTo>
                  <a:pt x="1357401" y="408461"/>
                  <a:pt x="1358300" y="404035"/>
                  <a:pt x="1358833" y="395691"/>
                </a:cubicBezTo>
                <a:lnTo>
                  <a:pt x="1358833" y="373606"/>
                </a:lnTo>
                <a:lnTo>
                  <a:pt x="1356121" y="373167"/>
                </a:lnTo>
                <a:cubicBezTo>
                  <a:pt x="1353081" y="371943"/>
                  <a:pt x="1350775" y="370107"/>
                  <a:pt x="1349203" y="367659"/>
                </a:cubicBezTo>
                <a:cubicBezTo>
                  <a:pt x="1346060" y="362763"/>
                  <a:pt x="1345663" y="356356"/>
                  <a:pt x="1348013" y="348437"/>
                </a:cubicBezTo>
                <a:cubicBezTo>
                  <a:pt x="1350362" y="340519"/>
                  <a:pt x="1356274" y="334972"/>
                  <a:pt x="1365748" y="331797"/>
                </a:cubicBezTo>
                <a:cubicBezTo>
                  <a:pt x="1366358" y="331695"/>
                  <a:pt x="1367948" y="328432"/>
                  <a:pt x="1370520" y="322005"/>
                </a:cubicBezTo>
                <a:cubicBezTo>
                  <a:pt x="1373092" y="315579"/>
                  <a:pt x="1375616" y="312366"/>
                  <a:pt x="1378093" y="312366"/>
                </a:cubicBezTo>
                <a:cubicBezTo>
                  <a:pt x="1380569" y="312366"/>
                  <a:pt x="1383160" y="310788"/>
                  <a:pt x="1385865" y="307632"/>
                </a:cubicBezTo>
                <a:cubicBezTo>
                  <a:pt x="1388570" y="304476"/>
                  <a:pt x="1389923" y="303330"/>
                  <a:pt x="1389923" y="304194"/>
                </a:cubicBezTo>
                <a:cubicBezTo>
                  <a:pt x="1389923" y="298923"/>
                  <a:pt x="1392926" y="294281"/>
                  <a:pt x="1398933" y="290268"/>
                </a:cubicBezTo>
                <a:cubicBezTo>
                  <a:pt x="1399314" y="290078"/>
                  <a:pt x="1399568" y="289652"/>
                  <a:pt x="1399695" y="288992"/>
                </a:cubicBezTo>
                <a:cubicBezTo>
                  <a:pt x="1401372" y="280559"/>
                  <a:pt x="1406350" y="275307"/>
                  <a:pt x="1414630" y="273237"/>
                </a:cubicBezTo>
                <a:cubicBezTo>
                  <a:pt x="1412217" y="273834"/>
                  <a:pt x="1411157" y="272647"/>
                  <a:pt x="1411449" y="269675"/>
                </a:cubicBezTo>
                <a:cubicBezTo>
                  <a:pt x="1412554" y="258702"/>
                  <a:pt x="1414624" y="252079"/>
                  <a:pt x="1417659" y="249806"/>
                </a:cubicBezTo>
                <a:cubicBezTo>
                  <a:pt x="1420695" y="247533"/>
                  <a:pt x="1422212" y="246923"/>
                  <a:pt x="1422212" y="247977"/>
                </a:cubicBezTo>
                <a:cubicBezTo>
                  <a:pt x="1422212" y="235493"/>
                  <a:pt x="1426508" y="228149"/>
                  <a:pt x="1435100" y="225946"/>
                </a:cubicBezTo>
                <a:cubicBezTo>
                  <a:pt x="1443691" y="223742"/>
                  <a:pt x="1451860" y="227803"/>
                  <a:pt x="1459607" y="238128"/>
                </a:cubicBezTo>
                <a:cubicBezTo>
                  <a:pt x="1462052" y="241856"/>
                  <a:pt x="1463530" y="245686"/>
                  <a:pt x="1464041" y="249620"/>
                </a:cubicBezTo>
                <a:lnTo>
                  <a:pt x="1463568" y="253817"/>
                </a:lnTo>
                <a:lnTo>
                  <a:pt x="1470292" y="255157"/>
                </a:lnTo>
                <a:lnTo>
                  <a:pt x="1474455" y="254683"/>
                </a:lnTo>
                <a:lnTo>
                  <a:pt x="1474682" y="253541"/>
                </a:lnTo>
                <a:cubicBezTo>
                  <a:pt x="1476751" y="248886"/>
                  <a:pt x="1481925" y="245863"/>
                  <a:pt x="1490202" y="244472"/>
                </a:cubicBezTo>
                <a:cubicBezTo>
                  <a:pt x="1492018" y="244015"/>
                  <a:pt x="1494729" y="242805"/>
                  <a:pt x="1498336" y="240843"/>
                </a:cubicBezTo>
                <a:cubicBezTo>
                  <a:pt x="1501943" y="238881"/>
                  <a:pt x="1504712" y="237150"/>
                  <a:pt x="1506642" y="235652"/>
                </a:cubicBezTo>
                <a:cubicBezTo>
                  <a:pt x="1508572" y="234153"/>
                  <a:pt x="1509537" y="233299"/>
                  <a:pt x="1509537" y="233090"/>
                </a:cubicBezTo>
                <a:cubicBezTo>
                  <a:pt x="1509537" y="232880"/>
                  <a:pt x="1509938" y="228394"/>
                  <a:pt x="1510738" y="219631"/>
                </a:cubicBezTo>
                <a:lnTo>
                  <a:pt x="1511899" y="212183"/>
                </a:lnTo>
                <a:lnTo>
                  <a:pt x="1509357" y="213745"/>
                </a:lnTo>
                <a:cubicBezTo>
                  <a:pt x="1507623" y="214405"/>
                  <a:pt x="1505766" y="214735"/>
                  <a:pt x="1503784" y="214735"/>
                </a:cubicBezTo>
                <a:cubicBezTo>
                  <a:pt x="1490868" y="214735"/>
                  <a:pt x="1485268" y="200562"/>
                  <a:pt x="1486982" y="172215"/>
                </a:cubicBezTo>
                <a:cubicBezTo>
                  <a:pt x="1489256" y="159693"/>
                  <a:pt x="1489999" y="153438"/>
                  <a:pt x="1489211" y="153451"/>
                </a:cubicBezTo>
                <a:cubicBezTo>
                  <a:pt x="1482671" y="150162"/>
                  <a:pt x="1476797" y="143837"/>
                  <a:pt x="1471590" y="134477"/>
                </a:cubicBezTo>
                <a:close/>
                <a:moveTo>
                  <a:pt x="209991" y="129504"/>
                </a:moveTo>
                <a:cubicBezTo>
                  <a:pt x="217268" y="130926"/>
                  <a:pt x="224298" y="133094"/>
                  <a:pt x="231080" y="136009"/>
                </a:cubicBezTo>
                <a:cubicBezTo>
                  <a:pt x="237861" y="138924"/>
                  <a:pt x="243189" y="142318"/>
                  <a:pt x="247062" y="146191"/>
                </a:cubicBezTo>
                <a:cubicBezTo>
                  <a:pt x="248879" y="148007"/>
                  <a:pt x="248809" y="148915"/>
                  <a:pt x="246853" y="148915"/>
                </a:cubicBezTo>
                <a:cubicBezTo>
                  <a:pt x="254917" y="148915"/>
                  <a:pt x="259991" y="153195"/>
                  <a:pt x="262074" y="161755"/>
                </a:cubicBezTo>
                <a:cubicBezTo>
                  <a:pt x="261464" y="160053"/>
                  <a:pt x="262271" y="159450"/>
                  <a:pt x="264493" y="159945"/>
                </a:cubicBezTo>
                <a:cubicBezTo>
                  <a:pt x="279200" y="161419"/>
                  <a:pt x="286553" y="166187"/>
                  <a:pt x="286553" y="174252"/>
                </a:cubicBezTo>
                <a:cubicBezTo>
                  <a:pt x="286553" y="169553"/>
                  <a:pt x="286680" y="167216"/>
                  <a:pt x="286934" y="167242"/>
                </a:cubicBezTo>
                <a:cubicBezTo>
                  <a:pt x="295710" y="169426"/>
                  <a:pt x="302028" y="172449"/>
                  <a:pt x="305889" y="176309"/>
                </a:cubicBezTo>
                <a:cubicBezTo>
                  <a:pt x="309750" y="180170"/>
                  <a:pt x="311680" y="187323"/>
                  <a:pt x="311680" y="197769"/>
                </a:cubicBezTo>
                <a:cubicBezTo>
                  <a:pt x="311680" y="208215"/>
                  <a:pt x="310035" y="216168"/>
                  <a:pt x="306746" y="221629"/>
                </a:cubicBezTo>
                <a:cubicBezTo>
                  <a:pt x="304670" y="225446"/>
                  <a:pt x="301579" y="228208"/>
                  <a:pt x="297473" y="229916"/>
                </a:cubicBezTo>
                <a:lnTo>
                  <a:pt x="285548" y="231440"/>
                </a:lnTo>
                <a:lnTo>
                  <a:pt x="285043" y="234939"/>
                </a:lnTo>
                <a:cubicBezTo>
                  <a:pt x="283030" y="241459"/>
                  <a:pt x="279005" y="247057"/>
                  <a:pt x="272966" y="251732"/>
                </a:cubicBezTo>
                <a:lnTo>
                  <a:pt x="264960" y="256520"/>
                </a:lnTo>
                <a:lnTo>
                  <a:pt x="266586" y="260146"/>
                </a:lnTo>
                <a:cubicBezTo>
                  <a:pt x="267550" y="261529"/>
                  <a:pt x="268894" y="262993"/>
                  <a:pt x="270618" y="264539"/>
                </a:cubicBezTo>
                <a:cubicBezTo>
                  <a:pt x="274066" y="267632"/>
                  <a:pt x="275393" y="273864"/>
                  <a:pt x="274599" y="283237"/>
                </a:cubicBezTo>
                <a:cubicBezTo>
                  <a:pt x="273805" y="292610"/>
                  <a:pt x="272323" y="296680"/>
                  <a:pt x="270151" y="295448"/>
                </a:cubicBezTo>
                <a:cubicBezTo>
                  <a:pt x="276298" y="299779"/>
                  <a:pt x="278692" y="309510"/>
                  <a:pt x="277333" y="324642"/>
                </a:cubicBezTo>
                <a:cubicBezTo>
                  <a:pt x="276653" y="332208"/>
                  <a:pt x="275642" y="338637"/>
                  <a:pt x="274299" y="343928"/>
                </a:cubicBezTo>
                <a:lnTo>
                  <a:pt x="269606" y="355567"/>
                </a:lnTo>
                <a:lnTo>
                  <a:pt x="270615" y="358813"/>
                </a:lnTo>
                <a:cubicBezTo>
                  <a:pt x="271569" y="362328"/>
                  <a:pt x="272805" y="367641"/>
                  <a:pt x="274323" y="374753"/>
                </a:cubicBezTo>
                <a:cubicBezTo>
                  <a:pt x="274920" y="383161"/>
                  <a:pt x="274996" y="387218"/>
                  <a:pt x="274552" y="386926"/>
                </a:cubicBezTo>
                <a:lnTo>
                  <a:pt x="276720" y="390690"/>
                </a:lnTo>
                <a:lnTo>
                  <a:pt x="285239" y="384202"/>
                </a:lnTo>
                <a:cubicBezTo>
                  <a:pt x="284210" y="384647"/>
                  <a:pt x="283696" y="383418"/>
                  <a:pt x="283696" y="380516"/>
                </a:cubicBezTo>
                <a:cubicBezTo>
                  <a:pt x="283696" y="377614"/>
                  <a:pt x="290931" y="376163"/>
                  <a:pt x="305403" y="376163"/>
                </a:cubicBezTo>
                <a:cubicBezTo>
                  <a:pt x="319875" y="376163"/>
                  <a:pt x="327511" y="377757"/>
                  <a:pt x="328311" y="380944"/>
                </a:cubicBezTo>
                <a:cubicBezTo>
                  <a:pt x="329111" y="384132"/>
                  <a:pt x="327472" y="385726"/>
                  <a:pt x="323396" y="385726"/>
                </a:cubicBezTo>
                <a:cubicBezTo>
                  <a:pt x="331740" y="385726"/>
                  <a:pt x="338109" y="392324"/>
                  <a:pt x="342503" y="405519"/>
                </a:cubicBezTo>
                <a:cubicBezTo>
                  <a:pt x="343481" y="408161"/>
                  <a:pt x="343278" y="409138"/>
                  <a:pt x="341893" y="408453"/>
                </a:cubicBezTo>
                <a:cubicBezTo>
                  <a:pt x="347469" y="411234"/>
                  <a:pt x="350936" y="417854"/>
                  <a:pt x="352295" y="428312"/>
                </a:cubicBezTo>
                <a:cubicBezTo>
                  <a:pt x="353654" y="438771"/>
                  <a:pt x="355889" y="446794"/>
                  <a:pt x="359000" y="452382"/>
                </a:cubicBezTo>
                <a:cubicBezTo>
                  <a:pt x="363775" y="460967"/>
                  <a:pt x="367458" y="470467"/>
                  <a:pt x="370049" y="480881"/>
                </a:cubicBezTo>
                <a:cubicBezTo>
                  <a:pt x="371802" y="493212"/>
                  <a:pt x="371281" y="502112"/>
                  <a:pt x="368487" y="507579"/>
                </a:cubicBezTo>
                <a:cubicBezTo>
                  <a:pt x="365693" y="513047"/>
                  <a:pt x="364296" y="519441"/>
                  <a:pt x="364296" y="526763"/>
                </a:cubicBezTo>
                <a:cubicBezTo>
                  <a:pt x="364296" y="534084"/>
                  <a:pt x="359699" y="539593"/>
                  <a:pt x="350504" y="543288"/>
                </a:cubicBezTo>
                <a:cubicBezTo>
                  <a:pt x="349475" y="543708"/>
                  <a:pt x="349316" y="543181"/>
                  <a:pt x="350028" y="541707"/>
                </a:cubicBezTo>
                <a:cubicBezTo>
                  <a:pt x="345291" y="548845"/>
                  <a:pt x="338036" y="549280"/>
                  <a:pt x="328263" y="543012"/>
                </a:cubicBezTo>
                <a:cubicBezTo>
                  <a:pt x="318490" y="536745"/>
                  <a:pt x="313604" y="530785"/>
                  <a:pt x="313604" y="525134"/>
                </a:cubicBezTo>
                <a:cubicBezTo>
                  <a:pt x="313604" y="519482"/>
                  <a:pt x="312985" y="516190"/>
                  <a:pt x="311747" y="515256"/>
                </a:cubicBezTo>
                <a:cubicBezTo>
                  <a:pt x="310508" y="514323"/>
                  <a:pt x="308734" y="507475"/>
                  <a:pt x="306422" y="494711"/>
                </a:cubicBezTo>
                <a:cubicBezTo>
                  <a:pt x="305292" y="482964"/>
                  <a:pt x="302219" y="476029"/>
                  <a:pt x="297202" y="473908"/>
                </a:cubicBezTo>
                <a:cubicBezTo>
                  <a:pt x="288198" y="470302"/>
                  <a:pt x="283696" y="464504"/>
                  <a:pt x="283696" y="456516"/>
                </a:cubicBezTo>
                <a:cubicBezTo>
                  <a:pt x="283696" y="456973"/>
                  <a:pt x="282673" y="455925"/>
                  <a:pt x="280629" y="453373"/>
                </a:cubicBezTo>
                <a:lnTo>
                  <a:pt x="275096" y="440906"/>
                </a:lnTo>
                <a:lnTo>
                  <a:pt x="273390" y="453311"/>
                </a:lnTo>
                <a:cubicBezTo>
                  <a:pt x="271789" y="457987"/>
                  <a:pt x="269389" y="461526"/>
                  <a:pt x="266189" y="463926"/>
                </a:cubicBezTo>
                <a:cubicBezTo>
                  <a:pt x="263026" y="463710"/>
                  <a:pt x="263376" y="463825"/>
                  <a:pt x="267236" y="464269"/>
                </a:cubicBezTo>
                <a:cubicBezTo>
                  <a:pt x="273739" y="475407"/>
                  <a:pt x="273275" y="486920"/>
                  <a:pt x="265846" y="498807"/>
                </a:cubicBezTo>
                <a:cubicBezTo>
                  <a:pt x="264500" y="500420"/>
                  <a:pt x="263826" y="500959"/>
                  <a:pt x="263826" y="500426"/>
                </a:cubicBezTo>
                <a:cubicBezTo>
                  <a:pt x="263826" y="499893"/>
                  <a:pt x="265423" y="500226"/>
                  <a:pt x="268617" y="501426"/>
                </a:cubicBezTo>
                <a:cubicBezTo>
                  <a:pt x="271812" y="502626"/>
                  <a:pt x="273409" y="508144"/>
                  <a:pt x="273409" y="517981"/>
                </a:cubicBezTo>
                <a:cubicBezTo>
                  <a:pt x="273409" y="527817"/>
                  <a:pt x="272212" y="533598"/>
                  <a:pt x="269818" y="535326"/>
                </a:cubicBezTo>
                <a:lnTo>
                  <a:pt x="267712" y="536005"/>
                </a:lnTo>
                <a:lnTo>
                  <a:pt x="268145" y="536650"/>
                </a:lnTo>
                <a:cubicBezTo>
                  <a:pt x="270076" y="540555"/>
                  <a:pt x="271761" y="547175"/>
                  <a:pt x="273199" y="556509"/>
                </a:cubicBezTo>
                <a:cubicBezTo>
                  <a:pt x="275231" y="565336"/>
                  <a:pt x="276457" y="570073"/>
                  <a:pt x="276876" y="570721"/>
                </a:cubicBezTo>
                <a:cubicBezTo>
                  <a:pt x="282527" y="580080"/>
                  <a:pt x="279333" y="593504"/>
                  <a:pt x="267294" y="610992"/>
                </a:cubicBezTo>
                <a:cubicBezTo>
                  <a:pt x="261794" y="612110"/>
                  <a:pt x="259121" y="612091"/>
                  <a:pt x="259273" y="610935"/>
                </a:cubicBezTo>
                <a:cubicBezTo>
                  <a:pt x="267567" y="613005"/>
                  <a:pt x="272545" y="618282"/>
                  <a:pt x="274209" y="626766"/>
                </a:cubicBezTo>
                <a:cubicBezTo>
                  <a:pt x="277650" y="646768"/>
                  <a:pt x="277638" y="659640"/>
                  <a:pt x="274171" y="665380"/>
                </a:cubicBezTo>
                <a:cubicBezTo>
                  <a:pt x="273663" y="663170"/>
                  <a:pt x="275002" y="663529"/>
                  <a:pt x="278190" y="666456"/>
                </a:cubicBezTo>
                <a:cubicBezTo>
                  <a:pt x="281378" y="669384"/>
                  <a:pt x="282124" y="673009"/>
                  <a:pt x="280428" y="677334"/>
                </a:cubicBezTo>
                <a:cubicBezTo>
                  <a:pt x="278733" y="681658"/>
                  <a:pt x="277523" y="692761"/>
                  <a:pt x="276799" y="710643"/>
                </a:cubicBezTo>
                <a:cubicBezTo>
                  <a:pt x="276063" y="728410"/>
                  <a:pt x="276437" y="739275"/>
                  <a:pt x="277923" y="743237"/>
                </a:cubicBezTo>
                <a:cubicBezTo>
                  <a:pt x="283677" y="758223"/>
                  <a:pt x="283359" y="770453"/>
                  <a:pt x="276971" y="779928"/>
                </a:cubicBezTo>
                <a:cubicBezTo>
                  <a:pt x="272996" y="783191"/>
                  <a:pt x="272402" y="786541"/>
                  <a:pt x="275190" y="789976"/>
                </a:cubicBezTo>
                <a:cubicBezTo>
                  <a:pt x="277977" y="793412"/>
                  <a:pt x="278362" y="798749"/>
                  <a:pt x="276342" y="805988"/>
                </a:cubicBezTo>
                <a:cubicBezTo>
                  <a:pt x="275974" y="806521"/>
                  <a:pt x="276615" y="808191"/>
                  <a:pt x="278266" y="810998"/>
                </a:cubicBezTo>
                <a:cubicBezTo>
                  <a:pt x="280413" y="816345"/>
                  <a:pt x="281933" y="821692"/>
                  <a:pt x="282829" y="827038"/>
                </a:cubicBezTo>
                <a:cubicBezTo>
                  <a:pt x="283724" y="832385"/>
                  <a:pt x="283759" y="839183"/>
                  <a:pt x="282934" y="847431"/>
                </a:cubicBezTo>
                <a:cubicBezTo>
                  <a:pt x="282521" y="851556"/>
                  <a:pt x="281002" y="854649"/>
                  <a:pt x="278376" y="856711"/>
                </a:cubicBezTo>
                <a:lnTo>
                  <a:pt x="275559" y="857489"/>
                </a:lnTo>
                <a:lnTo>
                  <a:pt x="275618" y="858685"/>
                </a:lnTo>
                <a:cubicBezTo>
                  <a:pt x="276044" y="860130"/>
                  <a:pt x="276812" y="861366"/>
                  <a:pt x="277923" y="862395"/>
                </a:cubicBezTo>
                <a:cubicBezTo>
                  <a:pt x="282076" y="867920"/>
                  <a:pt x="283902" y="876194"/>
                  <a:pt x="283400" y="887217"/>
                </a:cubicBezTo>
                <a:cubicBezTo>
                  <a:pt x="282899" y="898241"/>
                  <a:pt x="281111" y="906813"/>
                  <a:pt x="278038" y="912935"/>
                </a:cubicBezTo>
                <a:cubicBezTo>
                  <a:pt x="273428" y="922180"/>
                  <a:pt x="265890" y="932029"/>
                  <a:pt x="255425" y="942481"/>
                </a:cubicBezTo>
                <a:cubicBezTo>
                  <a:pt x="250390" y="947523"/>
                  <a:pt x="245826" y="951830"/>
                  <a:pt x="241733" y="955402"/>
                </a:cubicBezTo>
                <a:lnTo>
                  <a:pt x="236347" y="959621"/>
                </a:lnTo>
                <a:lnTo>
                  <a:pt x="237802" y="964313"/>
                </a:lnTo>
                <a:cubicBezTo>
                  <a:pt x="238067" y="967919"/>
                  <a:pt x="237626" y="972002"/>
                  <a:pt x="236480" y="976562"/>
                </a:cubicBezTo>
                <a:cubicBezTo>
                  <a:pt x="234188" y="985680"/>
                  <a:pt x="229867" y="991821"/>
                  <a:pt x="223517" y="994983"/>
                </a:cubicBezTo>
                <a:cubicBezTo>
                  <a:pt x="217052" y="998158"/>
                  <a:pt x="209451" y="998673"/>
                  <a:pt x="200714" y="996526"/>
                </a:cubicBezTo>
                <a:cubicBezTo>
                  <a:pt x="191976" y="994380"/>
                  <a:pt x="185220" y="989732"/>
                  <a:pt x="180445" y="982581"/>
                </a:cubicBezTo>
                <a:cubicBezTo>
                  <a:pt x="175250" y="976358"/>
                  <a:pt x="172196" y="963538"/>
                  <a:pt x="171282" y="944120"/>
                </a:cubicBezTo>
                <a:cubicBezTo>
                  <a:pt x="171282" y="931724"/>
                  <a:pt x="171580" y="922780"/>
                  <a:pt x="172177" y="917288"/>
                </a:cubicBezTo>
                <a:cubicBezTo>
                  <a:pt x="172774" y="911795"/>
                  <a:pt x="175485" y="907842"/>
                  <a:pt x="180311" y="905429"/>
                </a:cubicBezTo>
                <a:cubicBezTo>
                  <a:pt x="179740" y="905810"/>
                  <a:pt x="180083" y="903099"/>
                  <a:pt x="181340" y="897295"/>
                </a:cubicBezTo>
                <a:cubicBezTo>
                  <a:pt x="182597" y="891491"/>
                  <a:pt x="182832" y="886792"/>
                  <a:pt x="182045" y="883198"/>
                </a:cubicBezTo>
                <a:cubicBezTo>
                  <a:pt x="181245" y="875438"/>
                  <a:pt x="183537" y="867443"/>
                  <a:pt x="188922" y="859214"/>
                </a:cubicBezTo>
                <a:cubicBezTo>
                  <a:pt x="191513" y="855581"/>
                  <a:pt x="192808" y="853708"/>
                  <a:pt x="192808" y="853594"/>
                </a:cubicBezTo>
                <a:cubicBezTo>
                  <a:pt x="192808" y="853480"/>
                  <a:pt x="191455" y="851060"/>
                  <a:pt x="188750" y="846336"/>
                </a:cubicBezTo>
                <a:cubicBezTo>
                  <a:pt x="185067" y="837408"/>
                  <a:pt x="184280" y="829343"/>
                  <a:pt x="186388" y="822142"/>
                </a:cubicBezTo>
                <a:cubicBezTo>
                  <a:pt x="187480" y="819425"/>
                  <a:pt x="188026" y="813627"/>
                  <a:pt x="188026" y="804750"/>
                </a:cubicBezTo>
                <a:cubicBezTo>
                  <a:pt x="187226" y="726022"/>
                  <a:pt x="189843" y="684620"/>
                  <a:pt x="195875" y="680544"/>
                </a:cubicBezTo>
                <a:cubicBezTo>
                  <a:pt x="193830" y="681547"/>
                  <a:pt x="192808" y="679721"/>
                  <a:pt x="192808" y="675067"/>
                </a:cubicBezTo>
                <a:cubicBezTo>
                  <a:pt x="192808" y="670412"/>
                  <a:pt x="194789" y="664129"/>
                  <a:pt x="198752" y="656217"/>
                </a:cubicBezTo>
                <a:cubicBezTo>
                  <a:pt x="200364" y="654998"/>
                  <a:pt x="199777" y="653026"/>
                  <a:pt x="196989" y="650302"/>
                </a:cubicBezTo>
                <a:cubicBezTo>
                  <a:pt x="194202" y="647578"/>
                  <a:pt x="193202" y="640444"/>
                  <a:pt x="193989" y="628899"/>
                </a:cubicBezTo>
                <a:cubicBezTo>
                  <a:pt x="194789" y="620987"/>
                  <a:pt x="195189" y="616148"/>
                  <a:pt x="195189" y="614383"/>
                </a:cubicBezTo>
                <a:cubicBezTo>
                  <a:pt x="195189" y="612910"/>
                  <a:pt x="194789" y="571082"/>
                  <a:pt x="193989" y="488901"/>
                </a:cubicBezTo>
                <a:cubicBezTo>
                  <a:pt x="193989" y="480862"/>
                  <a:pt x="193989" y="469730"/>
                  <a:pt x="193989" y="455506"/>
                </a:cubicBezTo>
                <a:cubicBezTo>
                  <a:pt x="193202" y="324988"/>
                  <a:pt x="192421" y="248550"/>
                  <a:pt x="191646" y="226192"/>
                </a:cubicBezTo>
                <a:cubicBezTo>
                  <a:pt x="190871" y="203833"/>
                  <a:pt x="188865" y="188609"/>
                  <a:pt x="185626" y="180519"/>
                </a:cubicBezTo>
                <a:lnTo>
                  <a:pt x="185626" y="179243"/>
                </a:lnTo>
                <a:cubicBezTo>
                  <a:pt x="180245" y="158269"/>
                  <a:pt x="181064" y="144714"/>
                  <a:pt x="188084" y="138577"/>
                </a:cubicBezTo>
                <a:lnTo>
                  <a:pt x="196537" y="135169"/>
                </a:lnTo>
                <a:lnTo>
                  <a:pt x="200238" y="130923"/>
                </a:lnTo>
                <a:cubicBezTo>
                  <a:pt x="203101" y="129265"/>
                  <a:pt x="206353" y="128792"/>
                  <a:pt x="209991" y="129504"/>
                </a:cubicBezTo>
                <a:close/>
                <a:moveTo>
                  <a:pt x="2206805" y="99921"/>
                </a:moveTo>
                <a:cubicBezTo>
                  <a:pt x="2201941" y="108430"/>
                  <a:pt x="2176566" y="114005"/>
                  <a:pt x="2130681" y="116646"/>
                </a:cubicBezTo>
                <a:cubicBezTo>
                  <a:pt x="2105852" y="118158"/>
                  <a:pt x="2091978" y="119491"/>
                  <a:pt x="2089057" y="120647"/>
                </a:cubicBezTo>
                <a:cubicBezTo>
                  <a:pt x="2082884" y="122730"/>
                  <a:pt x="2065073" y="124190"/>
                  <a:pt x="2035621" y="125028"/>
                </a:cubicBezTo>
                <a:cubicBezTo>
                  <a:pt x="2010336" y="125028"/>
                  <a:pt x="1998487" y="124235"/>
                  <a:pt x="2000074" y="122647"/>
                </a:cubicBezTo>
                <a:cubicBezTo>
                  <a:pt x="1999909" y="122990"/>
                  <a:pt x="2000007" y="135512"/>
                  <a:pt x="2000369" y="160214"/>
                </a:cubicBezTo>
                <a:cubicBezTo>
                  <a:pt x="2000731" y="184915"/>
                  <a:pt x="2000303" y="196961"/>
                  <a:pt x="1999083" y="196352"/>
                </a:cubicBezTo>
                <a:cubicBezTo>
                  <a:pt x="1998283" y="195551"/>
                  <a:pt x="2014819" y="195151"/>
                  <a:pt x="2048690" y="195151"/>
                </a:cubicBezTo>
                <a:cubicBezTo>
                  <a:pt x="2082561" y="195151"/>
                  <a:pt x="2113129" y="194809"/>
                  <a:pt x="2140396" y="194123"/>
                </a:cubicBezTo>
                <a:cubicBezTo>
                  <a:pt x="2168819" y="193234"/>
                  <a:pt x="2185151" y="194199"/>
                  <a:pt x="2189393" y="197018"/>
                </a:cubicBezTo>
                <a:cubicBezTo>
                  <a:pt x="2194676" y="199673"/>
                  <a:pt x="2197318" y="205702"/>
                  <a:pt x="2197318" y="215106"/>
                </a:cubicBezTo>
                <a:cubicBezTo>
                  <a:pt x="2197318" y="224511"/>
                  <a:pt x="2195317" y="231213"/>
                  <a:pt x="2191317" y="235214"/>
                </a:cubicBezTo>
                <a:cubicBezTo>
                  <a:pt x="2187469" y="239062"/>
                  <a:pt x="2151915" y="241405"/>
                  <a:pt x="2084656" y="242243"/>
                </a:cubicBezTo>
                <a:lnTo>
                  <a:pt x="1999979" y="242243"/>
                </a:lnTo>
                <a:lnTo>
                  <a:pt x="2001179" y="281277"/>
                </a:lnTo>
                <a:cubicBezTo>
                  <a:pt x="2001179" y="303133"/>
                  <a:pt x="2001128" y="313960"/>
                  <a:pt x="2001026" y="313757"/>
                </a:cubicBezTo>
                <a:cubicBezTo>
                  <a:pt x="2000125" y="311979"/>
                  <a:pt x="2002319" y="311468"/>
                  <a:pt x="2007608" y="312223"/>
                </a:cubicBezTo>
                <a:cubicBezTo>
                  <a:pt x="2012898" y="312979"/>
                  <a:pt x="2016863" y="315325"/>
                  <a:pt x="2019505" y="319262"/>
                </a:cubicBezTo>
                <a:cubicBezTo>
                  <a:pt x="2020712" y="321282"/>
                  <a:pt x="2034583" y="322650"/>
                  <a:pt x="2061120" y="323367"/>
                </a:cubicBezTo>
                <a:cubicBezTo>
                  <a:pt x="2087656" y="324085"/>
                  <a:pt x="2107237" y="323047"/>
                  <a:pt x="2119860" y="320253"/>
                </a:cubicBezTo>
                <a:cubicBezTo>
                  <a:pt x="2134504" y="316570"/>
                  <a:pt x="2150975" y="316843"/>
                  <a:pt x="2169276" y="321072"/>
                </a:cubicBezTo>
                <a:cubicBezTo>
                  <a:pt x="2183945" y="323218"/>
                  <a:pt x="2191368" y="324507"/>
                  <a:pt x="2191546" y="324939"/>
                </a:cubicBezTo>
                <a:cubicBezTo>
                  <a:pt x="2194822" y="323129"/>
                  <a:pt x="2198327" y="322310"/>
                  <a:pt x="2202061" y="322482"/>
                </a:cubicBezTo>
                <a:lnTo>
                  <a:pt x="2206066" y="323656"/>
                </a:lnTo>
                <a:lnTo>
                  <a:pt x="2206356" y="320408"/>
                </a:lnTo>
                <a:cubicBezTo>
                  <a:pt x="2207411" y="305877"/>
                  <a:pt x="2208233" y="277752"/>
                  <a:pt x="2208824" y="236033"/>
                </a:cubicBezTo>
                <a:cubicBezTo>
                  <a:pt x="2208824" y="168939"/>
                  <a:pt x="2209681" y="131512"/>
                  <a:pt x="2211396" y="123752"/>
                </a:cubicBezTo>
                <a:cubicBezTo>
                  <a:pt x="2214456" y="115040"/>
                  <a:pt x="2212901" y="109236"/>
                  <a:pt x="2206728" y="106340"/>
                </a:cubicBezTo>
                <a:cubicBezTo>
                  <a:pt x="2204607" y="102848"/>
                  <a:pt x="2204633" y="100708"/>
                  <a:pt x="2206805" y="99921"/>
                </a:cubicBezTo>
                <a:close/>
                <a:moveTo>
                  <a:pt x="1528826" y="40427"/>
                </a:moveTo>
                <a:cubicBezTo>
                  <a:pt x="1533137" y="41748"/>
                  <a:pt x="1537687" y="42745"/>
                  <a:pt x="1542475" y="43418"/>
                </a:cubicBezTo>
                <a:cubicBezTo>
                  <a:pt x="1551708" y="44726"/>
                  <a:pt x="1557147" y="46482"/>
                  <a:pt x="1558791" y="48686"/>
                </a:cubicBezTo>
                <a:cubicBezTo>
                  <a:pt x="1560436" y="50889"/>
                  <a:pt x="1561798" y="52264"/>
                  <a:pt x="1562878" y="52810"/>
                </a:cubicBezTo>
                <a:cubicBezTo>
                  <a:pt x="1568872" y="54804"/>
                  <a:pt x="1572466" y="58992"/>
                  <a:pt x="1573660" y="65373"/>
                </a:cubicBezTo>
                <a:cubicBezTo>
                  <a:pt x="1574854" y="71755"/>
                  <a:pt x="1573965" y="74444"/>
                  <a:pt x="1570993" y="73441"/>
                </a:cubicBezTo>
                <a:cubicBezTo>
                  <a:pt x="1575774" y="74641"/>
                  <a:pt x="1579361" y="76530"/>
                  <a:pt x="1581751" y="79108"/>
                </a:cubicBezTo>
                <a:lnTo>
                  <a:pt x="1583133" y="82884"/>
                </a:lnTo>
                <a:lnTo>
                  <a:pt x="1597137" y="90300"/>
                </a:lnTo>
                <a:cubicBezTo>
                  <a:pt x="1600735" y="93482"/>
                  <a:pt x="1603149" y="97311"/>
                  <a:pt x="1604378" y="101787"/>
                </a:cubicBezTo>
                <a:cubicBezTo>
                  <a:pt x="1606835" y="110741"/>
                  <a:pt x="1604673" y="119129"/>
                  <a:pt x="1597891" y="126952"/>
                </a:cubicBezTo>
                <a:cubicBezTo>
                  <a:pt x="1597498" y="127245"/>
                  <a:pt x="1597301" y="126527"/>
                  <a:pt x="1597301" y="124800"/>
                </a:cubicBezTo>
                <a:cubicBezTo>
                  <a:pt x="1597301" y="134515"/>
                  <a:pt x="1592443" y="139373"/>
                  <a:pt x="1582728" y="139373"/>
                </a:cubicBezTo>
                <a:cubicBezTo>
                  <a:pt x="1583756" y="139373"/>
                  <a:pt x="1583210" y="140440"/>
                  <a:pt x="1581089" y="142573"/>
                </a:cubicBezTo>
                <a:cubicBezTo>
                  <a:pt x="1577546" y="145609"/>
                  <a:pt x="1575774" y="150047"/>
                  <a:pt x="1575774" y="155889"/>
                </a:cubicBezTo>
                <a:cubicBezTo>
                  <a:pt x="1575774" y="164348"/>
                  <a:pt x="1576613" y="169840"/>
                  <a:pt x="1578289" y="172368"/>
                </a:cubicBezTo>
                <a:cubicBezTo>
                  <a:pt x="1582201" y="178857"/>
                  <a:pt x="1584156" y="187389"/>
                  <a:pt x="1584156" y="197961"/>
                </a:cubicBezTo>
                <a:cubicBezTo>
                  <a:pt x="1584156" y="208534"/>
                  <a:pt x="1582766" y="217980"/>
                  <a:pt x="1579984" y="226298"/>
                </a:cubicBezTo>
                <a:cubicBezTo>
                  <a:pt x="1578778" y="229638"/>
                  <a:pt x="1578689" y="232451"/>
                  <a:pt x="1579718" y="234737"/>
                </a:cubicBezTo>
                <a:cubicBezTo>
                  <a:pt x="1581661" y="239589"/>
                  <a:pt x="1583439" y="249317"/>
                  <a:pt x="1585052" y="263922"/>
                </a:cubicBezTo>
                <a:cubicBezTo>
                  <a:pt x="1586042" y="282159"/>
                  <a:pt x="1584874" y="292964"/>
                  <a:pt x="1581546" y="296336"/>
                </a:cubicBezTo>
                <a:cubicBezTo>
                  <a:pt x="1578219" y="299707"/>
                  <a:pt x="1576232" y="308131"/>
                  <a:pt x="1575584" y="321605"/>
                </a:cubicBezTo>
                <a:cubicBezTo>
                  <a:pt x="1574631" y="342408"/>
                  <a:pt x="1572431" y="354533"/>
                  <a:pt x="1568983" y="357981"/>
                </a:cubicBezTo>
                <a:cubicBezTo>
                  <a:pt x="1565535" y="361429"/>
                  <a:pt x="1563811" y="362639"/>
                  <a:pt x="1563811" y="361610"/>
                </a:cubicBezTo>
                <a:cubicBezTo>
                  <a:pt x="1563811" y="367160"/>
                  <a:pt x="1559252" y="374764"/>
                  <a:pt x="1550133" y="384423"/>
                </a:cubicBezTo>
                <a:cubicBezTo>
                  <a:pt x="1545574" y="389252"/>
                  <a:pt x="1541326" y="392874"/>
                  <a:pt x="1537389" y="395288"/>
                </a:cubicBezTo>
                <a:lnTo>
                  <a:pt x="1532616" y="397574"/>
                </a:lnTo>
                <a:lnTo>
                  <a:pt x="1532081" y="400551"/>
                </a:lnTo>
                <a:cubicBezTo>
                  <a:pt x="1528399" y="408938"/>
                  <a:pt x="1519196" y="411788"/>
                  <a:pt x="1504470" y="409102"/>
                </a:cubicBezTo>
                <a:cubicBezTo>
                  <a:pt x="1496368" y="406397"/>
                  <a:pt x="1489805" y="399025"/>
                  <a:pt x="1484782" y="386985"/>
                </a:cubicBezTo>
                <a:cubicBezTo>
                  <a:pt x="1479759" y="374945"/>
                  <a:pt x="1478848" y="364830"/>
                  <a:pt x="1482048" y="356638"/>
                </a:cubicBezTo>
                <a:cubicBezTo>
                  <a:pt x="1486024" y="350682"/>
                  <a:pt x="1488011" y="342030"/>
                  <a:pt x="1488011" y="330683"/>
                </a:cubicBezTo>
                <a:cubicBezTo>
                  <a:pt x="1488011" y="319335"/>
                  <a:pt x="1486684" y="312557"/>
                  <a:pt x="1484030" y="310347"/>
                </a:cubicBezTo>
                <a:cubicBezTo>
                  <a:pt x="1480181" y="306473"/>
                  <a:pt x="1477603" y="301933"/>
                  <a:pt x="1476295" y="296726"/>
                </a:cubicBezTo>
                <a:cubicBezTo>
                  <a:pt x="1477616" y="298669"/>
                  <a:pt x="1477124" y="300238"/>
                  <a:pt x="1474819" y="301431"/>
                </a:cubicBezTo>
                <a:cubicBezTo>
                  <a:pt x="1472514" y="302625"/>
                  <a:pt x="1469679" y="305470"/>
                  <a:pt x="1466313" y="309966"/>
                </a:cubicBezTo>
                <a:cubicBezTo>
                  <a:pt x="1458845" y="317433"/>
                  <a:pt x="1453318" y="321167"/>
                  <a:pt x="1449730" y="321167"/>
                </a:cubicBezTo>
                <a:cubicBezTo>
                  <a:pt x="1446142" y="321167"/>
                  <a:pt x="1441116" y="324399"/>
                  <a:pt x="1434652" y="330864"/>
                </a:cubicBezTo>
                <a:cubicBezTo>
                  <a:pt x="1428188" y="337328"/>
                  <a:pt x="1422009" y="341151"/>
                  <a:pt x="1416116" y="342332"/>
                </a:cubicBezTo>
                <a:cubicBezTo>
                  <a:pt x="1415519" y="342535"/>
                  <a:pt x="1415424" y="342033"/>
                  <a:pt x="1415831" y="340827"/>
                </a:cubicBezTo>
                <a:cubicBezTo>
                  <a:pt x="1412338" y="349006"/>
                  <a:pt x="1405477" y="356746"/>
                  <a:pt x="1395247" y="364049"/>
                </a:cubicBezTo>
                <a:lnTo>
                  <a:pt x="1389491" y="367283"/>
                </a:lnTo>
                <a:lnTo>
                  <a:pt x="1390232" y="367364"/>
                </a:lnTo>
                <a:cubicBezTo>
                  <a:pt x="1393690" y="368151"/>
                  <a:pt x="1396990" y="369332"/>
                  <a:pt x="1400133" y="370907"/>
                </a:cubicBezTo>
                <a:cubicBezTo>
                  <a:pt x="1414573" y="384483"/>
                  <a:pt x="1421647" y="391373"/>
                  <a:pt x="1421355" y="391576"/>
                </a:cubicBezTo>
                <a:cubicBezTo>
                  <a:pt x="1430588" y="389785"/>
                  <a:pt x="1438176" y="391957"/>
                  <a:pt x="1444120" y="398091"/>
                </a:cubicBezTo>
                <a:cubicBezTo>
                  <a:pt x="1449759" y="403577"/>
                  <a:pt x="1451162" y="411763"/>
                  <a:pt x="1448330" y="422647"/>
                </a:cubicBezTo>
                <a:lnTo>
                  <a:pt x="1446602" y="459470"/>
                </a:lnTo>
                <a:lnTo>
                  <a:pt x="1446596" y="459470"/>
                </a:lnTo>
                <a:lnTo>
                  <a:pt x="1446596" y="459584"/>
                </a:lnTo>
                <a:lnTo>
                  <a:pt x="1446602" y="459470"/>
                </a:lnTo>
                <a:lnTo>
                  <a:pt x="1476276" y="459470"/>
                </a:lnTo>
                <a:cubicBezTo>
                  <a:pt x="1501219" y="459470"/>
                  <a:pt x="1514294" y="459019"/>
                  <a:pt x="1515500" y="458118"/>
                </a:cubicBezTo>
                <a:cubicBezTo>
                  <a:pt x="1520669" y="454244"/>
                  <a:pt x="1526733" y="452307"/>
                  <a:pt x="1533693" y="452307"/>
                </a:cubicBezTo>
                <a:cubicBezTo>
                  <a:pt x="1542773" y="452307"/>
                  <a:pt x="1551651" y="447964"/>
                  <a:pt x="1560325" y="439277"/>
                </a:cubicBezTo>
                <a:cubicBezTo>
                  <a:pt x="1567843" y="430832"/>
                  <a:pt x="1579026" y="425904"/>
                  <a:pt x="1593872" y="424494"/>
                </a:cubicBezTo>
                <a:cubicBezTo>
                  <a:pt x="1605007" y="423437"/>
                  <a:pt x="1612405" y="426398"/>
                  <a:pt x="1616067" y="433378"/>
                </a:cubicBezTo>
                <a:lnTo>
                  <a:pt x="1618290" y="441026"/>
                </a:lnTo>
                <a:lnTo>
                  <a:pt x="1620689" y="441685"/>
                </a:lnTo>
                <a:cubicBezTo>
                  <a:pt x="1623772" y="443378"/>
                  <a:pt x="1626854" y="445919"/>
                  <a:pt x="1629933" y="449307"/>
                </a:cubicBezTo>
                <a:cubicBezTo>
                  <a:pt x="1636093" y="456082"/>
                  <a:pt x="1639173" y="460400"/>
                  <a:pt x="1639173" y="462261"/>
                </a:cubicBezTo>
                <a:cubicBezTo>
                  <a:pt x="1639173" y="464121"/>
                  <a:pt x="1638766" y="464785"/>
                  <a:pt x="1637954" y="464252"/>
                </a:cubicBezTo>
                <a:cubicBezTo>
                  <a:pt x="1645942" y="473142"/>
                  <a:pt x="1646716" y="483664"/>
                  <a:pt x="1640278" y="495818"/>
                </a:cubicBezTo>
                <a:cubicBezTo>
                  <a:pt x="1635515" y="502180"/>
                  <a:pt x="1606362" y="505362"/>
                  <a:pt x="1552819" y="505362"/>
                </a:cubicBezTo>
                <a:cubicBezTo>
                  <a:pt x="1512408" y="505362"/>
                  <a:pt x="1480696" y="505762"/>
                  <a:pt x="1457683" y="506562"/>
                </a:cubicBezTo>
                <a:lnTo>
                  <a:pt x="1443796" y="506562"/>
                </a:lnTo>
                <a:lnTo>
                  <a:pt x="1441586" y="512086"/>
                </a:lnTo>
                <a:cubicBezTo>
                  <a:pt x="1437751" y="518728"/>
                  <a:pt x="1437294" y="524189"/>
                  <a:pt x="1440215" y="528469"/>
                </a:cubicBezTo>
                <a:cubicBezTo>
                  <a:pt x="1441948" y="535035"/>
                  <a:pt x="1442288" y="540579"/>
                  <a:pt x="1441234" y="545100"/>
                </a:cubicBezTo>
                <a:lnTo>
                  <a:pt x="1441080" y="545451"/>
                </a:lnTo>
                <a:lnTo>
                  <a:pt x="1443853" y="545595"/>
                </a:lnTo>
                <a:cubicBezTo>
                  <a:pt x="1459296" y="545595"/>
                  <a:pt x="1467628" y="545138"/>
                  <a:pt x="1468847" y="544224"/>
                </a:cubicBezTo>
                <a:cubicBezTo>
                  <a:pt x="1472669" y="541353"/>
                  <a:pt x="1477575" y="538921"/>
                  <a:pt x="1483563" y="536927"/>
                </a:cubicBezTo>
                <a:cubicBezTo>
                  <a:pt x="1489551" y="534934"/>
                  <a:pt x="1493701" y="533073"/>
                  <a:pt x="1496012" y="531346"/>
                </a:cubicBezTo>
                <a:cubicBezTo>
                  <a:pt x="1502807" y="526469"/>
                  <a:pt x="1511217" y="524488"/>
                  <a:pt x="1521244" y="525402"/>
                </a:cubicBezTo>
                <a:cubicBezTo>
                  <a:pt x="1531270" y="526317"/>
                  <a:pt x="1539649" y="528793"/>
                  <a:pt x="1546380" y="532832"/>
                </a:cubicBezTo>
                <a:cubicBezTo>
                  <a:pt x="1548044" y="534165"/>
                  <a:pt x="1549943" y="534832"/>
                  <a:pt x="1552076" y="534832"/>
                </a:cubicBezTo>
                <a:cubicBezTo>
                  <a:pt x="1554210" y="534832"/>
                  <a:pt x="1556870" y="536823"/>
                  <a:pt x="1560058" y="540804"/>
                </a:cubicBezTo>
                <a:cubicBezTo>
                  <a:pt x="1563246" y="544786"/>
                  <a:pt x="1566662" y="546776"/>
                  <a:pt x="1570307" y="546776"/>
                </a:cubicBezTo>
                <a:cubicBezTo>
                  <a:pt x="1573952" y="546776"/>
                  <a:pt x="1575774" y="552428"/>
                  <a:pt x="1575774" y="563731"/>
                </a:cubicBezTo>
                <a:cubicBezTo>
                  <a:pt x="1575774" y="575059"/>
                  <a:pt x="1571279" y="581717"/>
                  <a:pt x="1562287" y="583705"/>
                </a:cubicBezTo>
                <a:cubicBezTo>
                  <a:pt x="1553295" y="585692"/>
                  <a:pt x="1540894" y="585892"/>
                  <a:pt x="1525082" y="584305"/>
                </a:cubicBezTo>
                <a:cubicBezTo>
                  <a:pt x="1510960" y="582705"/>
                  <a:pt x="1499089" y="583501"/>
                  <a:pt x="1489468" y="586696"/>
                </a:cubicBezTo>
                <a:cubicBezTo>
                  <a:pt x="1479848" y="589890"/>
                  <a:pt x="1470345" y="591061"/>
                  <a:pt x="1460960" y="590210"/>
                </a:cubicBezTo>
                <a:cubicBezTo>
                  <a:pt x="1458172" y="589436"/>
                  <a:pt x="1455442" y="589055"/>
                  <a:pt x="1452768" y="589067"/>
                </a:cubicBezTo>
                <a:lnTo>
                  <a:pt x="1446596" y="590026"/>
                </a:lnTo>
                <a:lnTo>
                  <a:pt x="1446596" y="591239"/>
                </a:lnTo>
                <a:cubicBezTo>
                  <a:pt x="1446596" y="597957"/>
                  <a:pt x="1445822" y="603663"/>
                  <a:pt x="1444272" y="608355"/>
                </a:cubicBezTo>
                <a:lnTo>
                  <a:pt x="1439357" y="613144"/>
                </a:lnTo>
                <a:lnTo>
                  <a:pt x="1448177" y="632939"/>
                </a:lnTo>
                <a:lnTo>
                  <a:pt x="1453607" y="642464"/>
                </a:lnTo>
                <a:lnTo>
                  <a:pt x="1476276" y="642464"/>
                </a:lnTo>
                <a:cubicBezTo>
                  <a:pt x="1493345" y="642464"/>
                  <a:pt x="1501600" y="642744"/>
                  <a:pt x="1501041" y="643303"/>
                </a:cubicBezTo>
                <a:cubicBezTo>
                  <a:pt x="1503416" y="639721"/>
                  <a:pt x="1505426" y="637578"/>
                  <a:pt x="1507071" y="636873"/>
                </a:cubicBezTo>
                <a:cubicBezTo>
                  <a:pt x="1508715" y="636168"/>
                  <a:pt x="1509537" y="637308"/>
                  <a:pt x="1509537" y="640293"/>
                </a:cubicBezTo>
                <a:cubicBezTo>
                  <a:pt x="1509537" y="634400"/>
                  <a:pt x="1513440" y="629501"/>
                  <a:pt x="1521244" y="625596"/>
                </a:cubicBezTo>
                <a:cubicBezTo>
                  <a:pt x="1529048" y="621690"/>
                  <a:pt x="1536154" y="619738"/>
                  <a:pt x="1542561" y="619738"/>
                </a:cubicBezTo>
                <a:cubicBezTo>
                  <a:pt x="1548968" y="619738"/>
                  <a:pt x="1556105" y="621706"/>
                  <a:pt x="1563973" y="625643"/>
                </a:cubicBezTo>
                <a:cubicBezTo>
                  <a:pt x="1567907" y="627612"/>
                  <a:pt x="1570857" y="629817"/>
                  <a:pt x="1572824" y="632258"/>
                </a:cubicBezTo>
                <a:lnTo>
                  <a:pt x="1572869" y="632381"/>
                </a:lnTo>
                <a:lnTo>
                  <a:pt x="1576239" y="632889"/>
                </a:lnTo>
                <a:cubicBezTo>
                  <a:pt x="1578517" y="633682"/>
                  <a:pt x="1580448" y="634870"/>
                  <a:pt x="1582032" y="636454"/>
                </a:cubicBezTo>
                <a:cubicBezTo>
                  <a:pt x="1585201" y="639623"/>
                  <a:pt x="1587344" y="644976"/>
                  <a:pt x="1588462" y="652513"/>
                </a:cubicBezTo>
                <a:cubicBezTo>
                  <a:pt x="1589579" y="660051"/>
                  <a:pt x="1587141" y="667058"/>
                  <a:pt x="1581146" y="673535"/>
                </a:cubicBezTo>
                <a:cubicBezTo>
                  <a:pt x="1574758" y="679136"/>
                  <a:pt x="1571564" y="681936"/>
                  <a:pt x="1571564" y="681936"/>
                </a:cubicBezTo>
                <a:cubicBezTo>
                  <a:pt x="1565849" y="686216"/>
                  <a:pt x="1542456" y="688356"/>
                  <a:pt x="1501384" y="688356"/>
                </a:cubicBezTo>
                <a:cubicBezTo>
                  <a:pt x="1485950" y="688556"/>
                  <a:pt x="1472244" y="688449"/>
                  <a:pt x="1460266" y="688036"/>
                </a:cubicBezTo>
                <a:lnTo>
                  <a:pt x="1444616" y="687237"/>
                </a:lnTo>
                <a:lnTo>
                  <a:pt x="1446425" y="708911"/>
                </a:lnTo>
                <a:cubicBezTo>
                  <a:pt x="1448139" y="718321"/>
                  <a:pt x="1448997" y="727339"/>
                  <a:pt x="1448997" y="735962"/>
                </a:cubicBezTo>
                <a:cubicBezTo>
                  <a:pt x="1448997" y="742502"/>
                  <a:pt x="1449352" y="746484"/>
                  <a:pt x="1450063" y="747906"/>
                </a:cubicBezTo>
                <a:cubicBezTo>
                  <a:pt x="1452095" y="751983"/>
                  <a:pt x="1453575" y="756314"/>
                  <a:pt x="1454502" y="760898"/>
                </a:cubicBezTo>
                <a:lnTo>
                  <a:pt x="1454102" y="759679"/>
                </a:lnTo>
                <a:lnTo>
                  <a:pt x="1469094" y="759679"/>
                </a:lnTo>
                <a:cubicBezTo>
                  <a:pt x="1482963" y="759679"/>
                  <a:pt x="1490691" y="759279"/>
                  <a:pt x="1492278" y="758479"/>
                </a:cubicBezTo>
                <a:cubicBezTo>
                  <a:pt x="1496088" y="756574"/>
                  <a:pt x="1504889" y="753901"/>
                  <a:pt x="1518682" y="750459"/>
                </a:cubicBezTo>
                <a:cubicBezTo>
                  <a:pt x="1525336" y="748795"/>
                  <a:pt x="1528664" y="750345"/>
                  <a:pt x="1528664" y="755107"/>
                </a:cubicBezTo>
                <a:cubicBezTo>
                  <a:pt x="1528664" y="748465"/>
                  <a:pt x="1530458" y="744547"/>
                  <a:pt x="1534045" y="743353"/>
                </a:cubicBezTo>
                <a:cubicBezTo>
                  <a:pt x="1537633" y="742159"/>
                  <a:pt x="1539427" y="743283"/>
                  <a:pt x="1539427" y="746725"/>
                </a:cubicBezTo>
                <a:cubicBezTo>
                  <a:pt x="1539427" y="738673"/>
                  <a:pt x="1546126" y="733136"/>
                  <a:pt x="1559525" y="730113"/>
                </a:cubicBezTo>
                <a:cubicBezTo>
                  <a:pt x="1563881" y="729009"/>
                  <a:pt x="1568078" y="726881"/>
                  <a:pt x="1572117" y="723732"/>
                </a:cubicBezTo>
                <a:cubicBezTo>
                  <a:pt x="1576155" y="720582"/>
                  <a:pt x="1584404" y="719007"/>
                  <a:pt x="1596863" y="719007"/>
                </a:cubicBezTo>
                <a:cubicBezTo>
                  <a:pt x="1609321" y="719007"/>
                  <a:pt x="1618529" y="721985"/>
                  <a:pt x="1624485" y="727942"/>
                </a:cubicBezTo>
                <a:cubicBezTo>
                  <a:pt x="1626098" y="729961"/>
                  <a:pt x="1626130" y="730971"/>
                  <a:pt x="1624580" y="730971"/>
                </a:cubicBezTo>
                <a:cubicBezTo>
                  <a:pt x="1627971" y="730971"/>
                  <a:pt x="1630900" y="731744"/>
                  <a:pt x="1633367" y="733290"/>
                </a:cubicBezTo>
                <a:lnTo>
                  <a:pt x="1637464" y="738029"/>
                </a:lnTo>
                <a:lnTo>
                  <a:pt x="1641299" y="738946"/>
                </a:lnTo>
                <a:cubicBezTo>
                  <a:pt x="1644260" y="740274"/>
                  <a:pt x="1647402" y="742267"/>
                  <a:pt x="1650727" y="744925"/>
                </a:cubicBezTo>
                <a:cubicBezTo>
                  <a:pt x="1657375" y="750240"/>
                  <a:pt x="1660699" y="758952"/>
                  <a:pt x="1660699" y="771061"/>
                </a:cubicBezTo>
                <a:cubicBezTo>
                  <a:pt x="1660699" y="783171"/>
                  <a:pt x="1656851" y="791785"/>
                  <a:pt x="1649155" y="796903"/>
                </a:cubicBezTo>
                <a:cubicBezTo>
                  <a:pt x="1643376" y="802681"/>
                  <a:pt x="1624822" y="805571"/>
                  <a:pt x="1593491" y="805571"/>
                </a:cubicBezTo>
                <a:cubicBezTo>
                  <a:pt x="1565779" y="805571"/>
                  <a:pt x="1548228" y="804510"/>
                  <a:pt x="1540837" y="802389"/>
                </a:cubicBezTo>
                <a:cubicBezTo>
                  <a:pt x="1540075" y="800522"/>
                  <a:pt x="1540348" y="799843"/>
                  <a:pt x="1541656" y="800351"/>
                </a:cubicBezTo>
                <a:cubicBezTo>
                  <a:pt x="1537376" y="804631"/>
                  <a:pt x="1510401" y="806771"/>
                  <a:pt x="1460731" y="806771"/>
                </a:cubicBezTo>
                <a:cubicBezTo>
                  <a:pt x="1415913" y="806771"/>
                  <a:pt x="1390602" y="807857"/>
                  <a:pt x="1384798" y="810028"/>
                </a:cubicBezTo>
                <a:cubicBezTo>
                  <a:pt x="1375743" y="811844"/>
                  <a:pt x="1368079" y="811057"/>
                  <a:pt x="1361805" y="807666"/>
                </a:cubicBezTo>
                <a:cubicBezTo>
                  <a:pt x="1362795" y="807069"/>
                  <a:pt x="1361005" y="807768"/>
                  <a:pt x="1356433" y="809761"/>
                </a:cubicBezTo>
                <a:cubicBezTo>
                  <a:pt x="1351861" y="811755"/>
                  <a:pt x="1348038" y="811755"/>
                  <a:pt x="1344965" y="809761"/>
                </a:cubicBezTo>
                <a:cubicBezTo>
                  <a:pt x="1341891" y="807768"/>
                  <a:pt x="1336481" y="807164"/>
                  <a:pt x="1328734" y="807952"/>
                </a:cubicBezTo>
                <a:cubicBezTo>
                  <a:pt x="1317088" y="808752"/>
                  <a:pt x="1305779" y="808295"/>
                  <a:pt x="1294806" y="806580"/>
                </a:cubicBezTo>
                <a:lnTo>
                  <a:pt x="1289072" y="805509"/>
                </a:lnTo>
                <a:lnTo>
                  <a:pt x="1289191" y="807099"/>
                </a:lnTo>
                <a:cubicBezTo>
                  <a:pt x="1289181" y="810811"/>
                  <a:pt x="1288938" y="815248"/>
                  <a:pt x="1288462" y="820410"/>
                </a:cubicBezTo>
                <a:cubicBezTo>
                  <a:pt x="1287776" y="832945"/>
                  <a:pt x="1287465" y="839988"/>
                  <a:pt x="1287529" y="841537"/>
                </a:cubicBezTo>
                <a:cubicBezTo>
                  <a:pt x="1286144" y="847074"/>
                  <a:pt x="1283090" y="853386"/>
                  <a:pt x="1278366" y="860473"/>
                </a:cubicBezTo>
                <a:cubicBezTo>
                  <a:pt x="1276067" y="863698"/>
                  <a:pt x="1274638" y="867286"/>
                  <a:pt x="1274080" y="871236"/>
                </a:cubicBezTo>
                <a:cubicBezTo>
                  <a:pt x="1271298" y="880926"/>
                  <a:pt x="1265596" y="887924"/>
                  <a:pt x="1256973" y="892229"/>
                </a:cubicBezTo>
                <a:cubicBezTo>
                  <a:pt x="1236221" y="896649"/>
                  <a:pt x="1222041" y="892108"/>
                  <a:pt x="1214434" y="878608"/>
                </a:cubicBezTo>
                <a:cubicBezTo>
                  <a:pt x="1210230" y="872296"/>
                  <a:pt x="1208128" y="867007"/>
                  <a:pt x="1208128" y="862739"/>
                </a:cubicBezTo>
                <a:cubicBezTo>
                  <a:pt x="1208128" y="864822"/>
                  <a:pt x="1207995" y="865781"/>
                  <a:pt x="1207728" y="865616"/>
                </a:cubicBezTo>
                <a:cubicBezTo>
                  <a:pt x="1201874" y="862098"/>
                  <a:pt x="1198683" y="855088"/>
                  <a:pt x="1198156" y="844585"/>
                </a:cubicBezTo>
                <a:cubicBezTo>
                  <a:pt x="1197629" y="834082"/>
                  <a:pt x="1200134" y="825973"/>
                  <a:pt x="1205671" y="820258"/>
                </a:cubicBezTo>
                <a:cubicBezTo>
                  <a:pt x="1206509" y="819648"/>
                  <a:pt x="1206738" y="800364"/>
                  <a:pt x="1206357" y="762403"/>
                </a:cubicBezTo>
                <a:cubicBezTo>
                  <a:pt x="1205976" y="724443"/>
                  <a:pt x="1205525" y="705202"/>
                  <a:pt x="1205004" y="704682"/>
                </a:cubicBezTo>
                <a:cubicBezTo>
                  <a:pt x="1200712" y="698548"/>
                  <a:pt x="1198962" y="691426"/>
                  <a:pt x="1199756" y="683317"/>
                </a:cubicBezTo>
                <a:cubicBezTo>
                  <a:pt x="1200550" y="675208"/>
                  <a:pt x="1201696" y="672125"/>
                  <a:pt x="1203194" y="674068"/>
                </a:cubicBezTo>
                <a:cubicBezTo>
                  <a:pt x="1200172" y="671109"/>
                  <a:pt x="1198229" y="647087"/>
                  <a:pt x="1197365" y="602002"/>
                </a:cubicBezTo>
                <a:cubicBezTo>
                  <a:pt x="1197365" y="562112"/>
                  <a:pt x="1196343" y="538756"/>
                  <a:pt x="1194298" y="531936"/>
                </a:cubicBezTo>
                <a:cubicBezTo>
                  <a:pt x="1193327" y="526126"/>
                  <a:pt x="1192698" y="521045"/>
                  <a:pt x="1192412" y="516692"/>
                </a:cubicBezTo>
                <a:lnTo>
                  <a:pt x="1192566" y="506957"/>
                </a:lnTo>
                <a:lnTo>
                  <a:pt x="1190960" y="508224"/>
                </a:lnTo>
                <a:cubicBezTo>
                  <a:pt x="1186384" y="509815"/>
                  <a:pt x="1179522" y="509172"/>
                  <a:pt x="1170371" y="506295"/>
                </a:cubicBezTo>
                <a:lnTo>
                  <a:pt x="1165761" y="499418"/>
                </a:lnTo>
                <a:cubicBezTo>
                  <a:pt x="1164504" y="493449"/>
                  <a:pt x="1164501" y="485699"/>
                  <a:pt x="1165752" y="476167"/>
                </a:cubicBezTo>
                <a:cubicBezTo>
                  <a:pt x="1167003" y="466636"/>
                  <a:pt x="1169311" y="461870"/>
                  <a:pt x="1172676" y="461870"/>
                </a:cubicBezTo>
                <a:cubicBezTo>
                  <a:pt x="1176042" y="461870"/>
                  <a:pt x="1177839" y="461756"/>
                  <a:pt x="1178068" y="461528"/>
                </a:cubicBezTo>
                <a:cubicBezTo>
                  <a:pt x="1181839" y="457756"/>
                  <a:pt x="1187104" y="454187"/>
                  <a:pt x="1193860" y="450821"/>
                </a:cubicBezTo>
                <a:cubicBezTo>
                  <a:pt x="1193504" y="451025"/>
                  <a:pt x="1193517" y="449990"/>
                  <a:pt x="1193898" y="447716"/>
                </a:cubicBezTo>
                <a:cubicBezTo>
                  <a:pt x="1194939" y="432210"/>
                  <a:pt x="1200419" y="422805"/>
                  <a:pt x="1210338" y="419503"/>
                </a:cubicBezTo>
                <a:cubicBezTo>
                  <a:pt x="1208192" y="420215"/>
                  <a:pt x="1207697" y="417687"/>
                  <a:pt x="1208852" y="411921"/>
                </a:cubicBezTo>
                <a:cubicBezTo>
                  <a:pt x="1210008" y="406156"/>
                  <a:pt x="1211770" y="402765"/>
                  <a:pt x="1214139" y="401749"/>
                </a:cubicBezTo>
                <a:cubicBezTo>
                  <a:pt x="1216507" y="400733"/>
                  <a:pt x="1217692" y="399380"/>
                  <a:pt x="1217692" y="397691"/>
                </a:cubicBezTo>
                <a:cubicBezTo>
                  <a:pt x="1217692" y="396002"/>
                  <a:pt x="1219289" y="393760"/>
                  <a:pt x="1222483" y="390966"/>
                </a:cubicBezTo>
                <a:cubicBezTo>
                  <a:pt x="1225677" y="388172"/>
                  <a:pt x="1227274" y="387556"/>
                  <a:pt x="1227274" y="389119"/>
                </a:cubicBezTo>
                <a:cubicBezTo>
                  <a:pt x="1227274" y="380419"/>
                  <a:pt x="1231090" y="375415"/>
                  <a:pt x="1238723" y="374107"/>
                </a:cubicBezTo>
                <a:cubicBezTo>
                  <a:pt x="1242539" y="373453"/>
                  <a:pt x="1246220" y="373252"/>
                  <a:pt x="1249767" y="373502"/>
                </a:cubicBezTo>
                <a:lnTo>
                  <a:pt x="1256740" y="374940"/>
                </a:lnTo>
                <a:lnTo>
                  <a:pt x="1254810" y="369907"/>
                </a:lnTo>
                <a:cubicBezTo>
                  <a:pt x="1253991" y="365811"/>
                  <a:pt x="1255658" y="361134"/>
                  <a:pt x="1259811" y="355876"/>
                </a:cubicBezTo>
                <a:cubicBezTo>
                  <a:pt x="1262834" y="353768"/>
                  <a:pt x="1263945" y="334547"/>
                  <a:pt x="1263145" y="298212"/>
                </a:cubicBezTo>
                <a:cubicBezTo>
                  <a:pt x="1263145" y="276933"/>
                  <a:pt x="1264684" y="262094"/>
                  <a:pt x="1267763" y="253696"/>
                </a:cubicBezTo>
                <a:lnTo>
                  <a:pt x="1269879" y="250013"/>
                </a:lnTo>
                <a:lnTo>
                  <a:pt x="1268350" y="243848"/>
                </a:lnTo>
                <a:cubicBezTo>
                  <a:pt x="1268125" y="240206"/>
                  <a:pt x="1268434" y="235988"/>
                  <a:pt x="1269279" y="231194"/>
                </a:cubicBezTo>
                <a:cubicBezTo>
                  <a:pt x="1269977" y="228565"/>
                  <a:pt x="1270422" y="227663"/>
                  <a:pt x="1270612" y="228489"/>
                </a:cubicBezTo>
                <a:cubicBezTo>
                  <a:pt x="1264834" y="222710"/>
                  <a:pt x="1261945" y="211576"/>
                  <a:pt x="1261945" y="195085"/>
                </a:cubicBezTo>
                <a:cubicBezTo>
                  <a:pt x="1261945" y="178594"/>
                  <a:pt x="1264091" y="165205"/>
                  <a:pt x="1268384" y="154918"/>
                </a:cubicBezTo>
                <a:cubicBezTo>
                  <a:pt x="1268879" y="156010"/>
                  <a:pt x="1268330" y="155940"/>
                  <a:pt x="1266736" y="154708"/>
                </a:cubicBezTo>
                <a:cubicBezTo>
                  <a:pt x="1265142" y="153476"/>
                  <a:pt x="1264345" y="151663"/>
                  <a:pt x="1264345" y="149270"/>
                </a:cubicBezTo>
                <a:cubicBezTo>
                  <a:pt x="1264345" y="146876"/>
                  <a:pt x="1263894" y="145228"/>
                  <a:pt x="1262992" y="144326"/>
                </a:cubicBezTo>
                <a:cubicBezTo>
                  <a:pt x="1262091" y="143424"/>
                  <a:pt x="1255842" y="142974"/>
                  <a:pt x="1244247" y="142974"/>
                </a:cubicBezTo>
                <a:cubicBezTo>
                  <a:pt x="1232512" y="142974"/>
                  <a:pt x="1226734" y="142885"/>
                  <a:pt x="1226912" y="142707"/>
                </a:cubicBezTo>
                <a:cubicBezTo>
                  <a:pt x="1222111" y="145920"/>
                  <a:pt x="1212624" y="148003"/>
                  <a:pt x="1198451" y="148955"/>
                </a:cubicBezTo>
                <a:cubicBezTo>
                  <a:pt x="1188100" y="148955"/>
                  <a:pt x="1180989" y="148568"/>
                  <a:pt x="1177115" y="147793"/>
                </a:cubicBezTo>
                <a:cubicBezTo>
                  <a:pt x="1173242" y="147018"/>
                  <a:pt x="1169374" y="144066"/>
                  <a:pt x="1165514" y="138935"/>
                </a:cubicBezTo>
                <a:cubicBezTo>
                  <a:pt x="1161234" y="130337"/>
                  <a:pt x="1160148" y="122311"/>
                  <a:pt x="1162256" y="114856"/>
                </a:cubicBezTo>
                <a:cubicBezTo>
                  <a:pt x="1168708" y="103248"/>
                  <a:pt x="1189898" y="96980"/>
                  <a:pt x="1225826" y="96053"/>
                </a:cubicBezTo>
                <a:cubicBezTo>
                  <a:pt x="1243098" y="95456"/>
                  <a:pt x="1251156" y="96968"/>
                  <a:pt x="1250000" y="100587"/>
                </a:cubicBezTo>
                <a:cubicBezTo>
                  <a:pt x="1251715" y="93437"/>
                  <a:pt x="1254715" y="88906"/>
                  <a:pt x="1259001" y="86995"/>
                </a:cubicBezTo>
                <a:cubicBezTo>
                  <a:pt x="1263288" y="85084"/>
                  <a:pt x="1265386" y="84198"/>
                  <a:pt x="1265297" y="84338"/>
                </a:cubicBezTo>
                <a:cubicBezTo>
                  <a:pt x="1267533" y="77683"/>
                  <a:pt x="1269444" y="74355"/>
                  <a:pt x="1271032" y="74355"/>
                </a:cubicBezTo>
                <a:cubicBezTo>
                  <a:pt x="1272619" y="74355"/>
                  <a:pt x="1273578" y="73955"/>
                  <a:pt x="1273908" y="73155"/>
                </a:cubicBezTo>
                <a:cubicBezTo>
                  <a:pt x="1276613" y="62119"/>
                  <a:pt x="1281652" y="55369"/>
                  <a:pt x="1289024" y="52905"/>
                </a:cubicBezTo>
                <a:cubicBezTo>
                  <a:pt x="1296397" y="50441"/>
                  <a:pt x="1304569" y="50454"/>
                  <a:pt x="1313542" y="52943"/>
                </a:cubicBezTo>
                <a:cubicBezTo>
                  <a:pt x="1322514" y="55432"/>
                  <a:pt x="1327000" y="58376"/>
                  <a:pt x="1327000" y="61773"/>
                </a:cubicBezTo>
                <a:cubicBezTo>
                  <a:pt x="1327000" y="65170"/>
                  <a:pt x="1328248" y="68117"/>
                  <a:pt x="1330744" y="70612"/>
                </a:cubicBezTo>
                <a:cubicBezTo>
                  <a:pt x="1333239" y="73108"/>
                  <a:pt x="1335602" y="74355"/>
                  <a:pt x="1337830" y="74355"/>
                </a:cubicBezTo>
                <a:cubicBezTo>
                  <a:pt x="1340059" y="74355"/>
                  <a:pt x="1342104" y="75517"/>
                  <a:pt x="1343964" y="77842"/>
                </a:cubicBezTo>
                <a:cubicBezTo>
                  <a:pt x="1345825" y="80166"/>
                  <a:pt x="1350254" y="81912"/>
                  <a:pt x="1357252" y="83080"/>
                </a:cubicBezTo>
                <a:cubicBezTo>
                  <a:pt x="1367107" y="83969"/>
                  <a:pt x="1375114" y="86471"/>
                  <a:pt x="1381274" y="90586"/>
                </a:cubicBezTo>
                <a:cubicBezTo>
                  <a:pt x="1384487" y="92720"/>
                  <a:pt x="1390424" y="93936"/>
                  <a:pt x="1399086" y="94234"/>
                </a:cubicBezTo>
                <a:cubicBezTo>
                  <a:pt x="1407747" y="94533"/>
                  <a:pt x="1413094" y="93869"/>
                  <a:pt x="1415126" y="92243"/>
                </a:cubicBezTo>
                <a:cubicBezTo>
                  <a:pt x="1421336" y="88522"/>
                  <a:pt x="1431890" y="86278"/>
                  <a:pt x="1446787" y="85509"/>
                </a:cubicBezTo>
                <a:cubicBezTo>
                  <a:pt x="1461684" y="84741"/>
                  <a:pt x="1469786" y="83703"/>
                  <a:pt x="1471095" y="82395"/>
                </a:cubicBezTo>
                <a:cubicBezTo>
                  <a:pt x="1476454" y="77035"/>
                  <a:pt x="1482963" y="74355"/>
                  <a:pt x="1490621" y="74355"/>
                </a:cubicBezTo>
                <a:cubicBezTo>
                  <a:pt x="1490100" y="74355"/>
                  <a:pt x="1490405" y="73225"/>
                  <a:pt x="1491535" y="70964"/>
                </a:cubicBezTo>
                <a:cubicBezTo>
                  <a:pt x="1495282" y="63472"/>
                  <a:pt x="1501054" y="56347"/>
                  <a:pt x="1508852" y="49590"/>
                </a:cubicBezTo>
                <a:cubicBezTo>
                  <a:pt x="1517856" y="42161"/>
                  <a:pt x="1524514" y="39107"/>
                  <a:pt x="1528826" y="40427"/>
                </a:cubicBezTo>
                <a:close/>
                <a:moveTo>
                  <a:pt x="2281320" y="8566"/>
                </a:moveTo>
                <a:cubicBezTo>
                  <a:pt x="2295486" y="9185"/>
                  <a:pt x="2302569" y="15234"/>
                  <a:pt x="2302569" y="26711"/>
                </a:cubicBezTo>
                <a:cubicBezTo>
                  <a:pt x="2302569" y="25581"/>
                  <a:pt x="2303814" y="26260"/>
                  <a:pt x="2306303" y="28750"/>
                </a:cubicBezTo>
                <a:cubicBezTo>
                  <a:pt x="2308792" y="31239"/>
                  <a:pt x="2309465" y="32483"/>
                  <a:pt x="2308322" y="32483"/>
                </a:cubicBezTo>
                <a:cubicBezTo>
                  <a:pt x="2316920" y="32483"/>
                  <a:pt x="2321752" y="34344"/>
                  <a:pt x="2322819" y="38065"/>
                </a:cubicBezTo>
                <a:cubicBezTo>
                  <a:pt x="2323886" y="41786"/>
                  <a:pt x="2325077" y="43863"/>
                  <a:pt x="2326391" y="44295"/>
                </a:cubicBezTo>
                <a:cubicBezTo>
                  <a:pt x="2327705" y="44726"/>
                  <a:pt x="2331839" y="48155"/>
                  <a:pt x="2338793" y="54581"/>
                </a:cubicBezTo>
                <a:cubicBezTo>
                  <a:pt x="2345746" y="61008"/>
                  <a:pt x="2349222" y="70904"/>
                  <a:pt x="2349222" y="84271"/>
                </a:cubicBezTo>
                <a:cubicBezTo>
                  <a:pt x="2349222" y="97638"/>
                  <a:pt x="2345673" y="107147"/>
                  <a:pt x="2338573" y="112798"/>
                </a:cubicBezTo>
                <a:cubicBezTo>
                  <a:pt x="2335894" y="114894"/>
                  <a:pt x="2333005" y="118723"/>
                  <a:pt x="2329906" y="124285"/>
                </a:cubicBezTo>
                <a:cubicBezTo>
                  <a:pt x="2327632" y="128159"/>
                  <a:pt x="2326909" y="130439"/>
                  <a:pt x="2327734" y="131124"/>
                </a:cubicBezTo>
                <a:cubicBezTo>
                  <a:pt x="2329868" y="135404"/>
                  <a:pt x="2331988" y="152933"/>
                  <a:pt x="2334097" y="183712"/>
                </a:cubicBezTo>
                <a:cubicBezTo>
                  <a:pt x="2336205" y="214490"/>
                  <a:pt x="2337259" y="241100"/>
                  <a:pt x="2337259" y="263541"/>
                </a:cubicBezTo>
                <a:cubicBezTo>
                  <a:pt x="2337259" y="300168"/>
                  <a:pt x="2333551" y="322717"/>
                  <a:pt x="2326134" y="331188"/>
                </a:cubicBezTo>
                <a:cubicBezTo>
                  <a:pt x="2326070" y="331264"/>
                  <a:pt x="2325727" y="335340"/>
                  <a:pt x="2325105" y="343418"/>
                </a:cubicBezTo>
                <a:cubicBezTo>
                  <a:pt x="2324089" y="357718"/>
                  <a:pt x="2322121" y="366328"/>
                  <a:pt x="2319200" y="369249"/>
                </a:cubicBezTo>
                <a:cubicBezTo>
                  <a:pt x="2316279" y="372170"/>
                  <a:pt x="2313240" y="377047"/>
                  <a:pt x="2310084" y="383880"/>
                </a:cubicBezTo>
                <a:cubicBezTo>
                  <a:pt x="2308506" y="387296"/>
                  <a:pt x="2306375" y="389858"/>
                  <a:pt x="2303690" y="391567"/>
                </a:cubicBezTo>
                <a:lnTo>
                  <a:pt x="2299092" y="392780"/>
                </a:lnTo>
                <a:lnTo>
                  <a:pt x="2295070" y="399103"/>
                </a:lnTo>
                <a:cubicBezTo>
                  <a:pt x="2292332" y="401245"/>
                  <a:pt x="2288669" y="402676"/>
                  <a:pt x="2284081" y="403397"/>
                </a:cubicBezTo>
                <a:cubicBezTo>
                  <a:pt x="2274905" y="404838"/>
                  <a:pt x="2269174" y="406511"/>
                  <a:pt x="2266888" y="408416"/>
                </a:cubicBezTo>
                <a:cubicBezTo>
                  <a:pt x="2260894" y="414411"/>
                  <a:pt x="2254271" y="417992"/>
                  <a:pt x="2247019" y="419160"/>
                </a:cubicBezTo>
                <a:cubicBezTo>
                  <a:pt x="2241431" y="420011"/>
                  <a:pt x="2234637" y="419633"/>
                  <a:pt x="2226636" y="418027"/>
                </a:cubicBezTo>
                <a:cubicBezTo>
                  <a:pt x="2218635" y="416420"/>
                  <a:pt x="2212812" y="412880"/>
                  <a:pt x="2209167" y="407407"/>
                </a:cubicBezTo>
                <a:cubicBezTo>
                  <a:pt x="2207338" y="403444"/>
                  <a:pt x="2206824" y="394326"/>
                  <a:pt x="2207624" y="380051"/>
                </a:cubicBezTo>
                <a:cubicBezTo>
                  <a:pt x="2208024" y="374260"/>
                  <a:pt x="2208224" y="369272"/>
                  <a:pt x="2208224" y="365087"/>
                </a:cubicBezTo>
                <a:lnTo>
                  <a:pt x="2207679" y="355878"/>
                </a:lnTo>
                <a:lnTo>
                  <a:pt x="2198937" y="357057"/>
                </a:lnTo>
                <a:cubicBezTo>
                  <a:pt x="2187901" y="357057"/>
                  <a:pt x="2181373" y="357680"/>
                  <a:pt x="2179354" y="358924"/>
                </a:cubicBezTo>
                <a:cubicBezTo>
                  <a:pt x="2173537" y="362468"/>
                  <a:pt x="2168286" y="364239"/>
                  <a:pt x="2163599" y="364239"/>
                </a:cubicBezTo>
                <a:lnTo>
                  <a:pt x="2158511" y="366053"/>
                </a:lnTo>
                <a:lnTo>
                  <a:pt x="2160589" y="371078"/>
                </a:lnTo>
                <a:cubicBezTo>
                  <a:pt x="2160564" y="371002"/>
                  <a:pt x="2161358" y="370964"/>
                  <a:pt x="2162971" y="370964"/>
                </a:cubicBezTo>
                <a:cubicBezTo>
                  <a:pt x="2164583" y="370964"/>
                  <a:pt x="2166323" y="372824"/>
                  <a:pt x="2168190" y="376546"/>
                </a:cubicBezTo>
                <a:cubicBezTo>
                  <a:pt x="2170057" y="380267"/>
                  <a:pt x="2170311" y="381994"/>
                  <a:pt x="2168952" y="381727"/>
                </a:cubicBezTo>
                <a:cubicBezTo>
                  <a:pt x="2176166" y="381727"/>
                  <a:pt x="2180903" y="384061"/>
                  <a:pt x="2183164" y="388728"/>
                </a:cubicBezTo>
                <a:cubicBezTo>
                  <a:pt x="2185424" y="393395"/>
                  <a:pt x="2186053" y="400720"/>
                  <a:pt x="2185050" y="410702"/>
                </a:cubicBezTo>
                <a:cubicBezTo>
                  <a:pt x="2184084" y="422462"/>
                  <a:pt x="2181335" y="430597"/>
                  <a:pt x="2176801" y="435105"/>
                </a:cubicBezTo>
                <a:cubicBezTo>
                  <a:pt x="2175328" y="436312"/>
                  <a:pt x="2175499" y="441671"/>
                  <a:pt x="2177315" y="451183"/>
                </a:cubicBezTo>
                <a:cubicBezTo>
                  <a:pt x="2179131" y="460696"/>
                  <a:pt x="2178947" y="465452"/>
                  <a:pt x="2176763" y="465452"/>
                </a:cubicBezTo>
                <a:cubicBezTo>
                  <a:pt x="2181894" y="465452"/>
                  <a:pt x="2187126" y="468119"/>
                  <a:pt x="2192460" y="473453"/>
                </a:cubicBezTo>
                <a:cubicBezTo>
                  <a:pt x="2192777" y="473707"/>
                  <a:pt x="2198677" y="473834"/>
                  <a:pt x="2210157" y="473834"/>
                </a:cubicBezTo>
                <a:cubicBezTo>
                  <a:pt x="2221638" y="473834"/>
                  <a:pt x="2228750" y="472735"/>
                  <a:pt x="2231493" y="470538"/>
                </a:cubicBezTo>
                <a:cubicBezTo>
                  <a:pt x="2236612" y="467109"/>
                  <a:pt x="2241869" y="464601"/>
                  <a:pt x="2247267" y="463013"/>
                </a:cubicBezTo>
                <a:cubicBezTo>
                  <a:pt x="2252664" y="461426"/>
                  <a:pt x="2255268" y="460924"/>
                  <a:pt x="2255077" y="461508"/>
                </a:cubicBezTo>
                <a:cubicBezTo>
                  <a:pt x="2257554" y="456568"/>
                  <a:pt x="2263942" y="452815"/>
                  <a:pt x="2274242" y="450250"/>
                </a:cubicBezTo>
                <a:cubicBezTo>
                  <a:pt x="2276096" y="449551"/>
                  <a:pt x="2277401" y="448250"/>
                  <a:pt x="2278156" y="446345"/>
                </a:cubicBezTo>
                <a:cubicBezTo>
                  <a:pt x="2278912" y="444440"/>
                  <a:pt x="2284852" y="441106"/>
                  <a:pt x="2295978" y="436343"/>
                </a:cubicBezTo>
                <a:cubicBezTo>
                  <a:pt x="2308728" y="430400"/>
                  <a:pt x="2315847" y="426184"/>
                  <a:pt x="2317333" y="423694"/>
                </a:cubicBezTo>
                <a:cubicBezTo>
                  <a:pt x="2318819" y="421205"/>
                  <a:pt x="2323765" y="419256"/>
                  <a:pt x="2332173" y="417846"/>
                </a:cubicBezTo>
                <a:cubicBezTo>
                  <a:pt x="2341469" y="415281"/>
                  <a:pt x="2350397" y="417528"/>
                  <a:pt x="2358957" y="424590"/>
                </a:cubicBezTo>
                <a:cubicBezTo>
                  <a:pt x="2368444" y="431689"/>
                  <a:pt x="2377340" y="440312"/>
                  <a:pt x="2385646" y="450460"/>
                </a:cubicBezTo>
                <a:cubicBezTo>
                  <a:pt x="2386141" y="451221"/>
                  <a:pt x="2387202" y="452009"/>
                  <a:pt x="2388827" y="452822"/>
                </a:cubicBezTo>
                <a:cubicBezTo>
                  <a:pt x="2404639" y="463680"/>
                  <a:pt x="2413300" y="472323"/>
                  <a:pt x="2414812" y="478749"/>
                </a:cubicBezTo>
                <a:cubicBezTo>
                  <a:pt x="2414939" y="480387"/>
                  <a:pt x="2415002" y="482908"/>
                  <a:pt x="2415002" y="486312"/>
                </a:cubicBezTo>
                <a:cubicBezTo>
                  <a:pt x="2415802" y="496586"/>
                  <a:pt x="2413535" y="503647"/>
                  <a:pt x="2408201" y="507495"/>
                </a:cubicBezTo>
                <a:cubicBezTo>
                  <a:pt x="2408404" y="507292"/>
                  <a:pt x="2408290" y="507832"/>
                  <a:pt x="2407858" y="509114"/>
                </a:cubicBezTo>
                <a:cubicBezTo>
                  <a:pt x="2403756" y="516976"/>
                  <a:pt x="2391723" y="520481"/>
                  <a:pt x="2371759" y="519630"/>
                </a:cubicBezTo>
                <a:cubicBezTo>
                  <a:pt x="2326267" y="516366"/>
                  <a:pt x="2301286" y="513623"/>
                  <a:pt x="2296816" y="511400"/>
                </a:cubicBezTo>
                <a:cubicBezTo>
                  <a:pt x="2296740" y="511362"/>
                  <a:pt x="2293114" y="511343"/>
                  <a:pt x="2285938" y="511343"/>
                </a:cubicBezTo>
                <a:cubicBezTo>
                  <a:pt x="2278763" y="511343"/>
                  <a:pt x="2275569" y="510950"/>
                  <a:pt x="2276356" y="510162"/>
                </a:cubicBezTo>
                <a:cubicBezTo>
                  <a:pt x="2273194" y="516538"/>
                  <a:pt x="2262320" y="519725"/>
                  <a:pt x="2243733" y="519725"/>
                </a:cubicBezTo>
                <a:cubicBezTo>
                  <a:pt x="2225147" y="519725"/>
                  <a:pt x="2213612" y="516722"/>
                  <a:pt x="2209129" y="510715"/>
                </a:cubicBezTo>
                <a:cubicBezTo>
                  <a:pt x="2206982" y="507146"/>
                  <a:pt x="2204347" y="506974"/>
                  <a:pt x="2201223" y="510200"/>
                </a:cubicBezTo>
                <a:cubicBezTo>
                  <a:pt x="2196118" y="512562"/>
                  <a:pt x="2189393" y="513344"/>
                  <a:pt x="2181049" y="512543"/>
                </a:cubicBezTo>
                <a:cubicBezTo>
                  <a:pt x="2176877" y="512143"/>
                  <a:pt x="2173981" y="511543"/>
                  <a:pt x="2172362" y="510743"/>
                </a:cubicBezTo>
                <a:lnTo>
                  <a:pt x="2171242" y="509716"/>
                </a:lnTo>
                <a:lnTo>
                  <a:pt x="2171212" y="510362"/>
                </a:lnTo>
                <a:cubicBezTo>
                  <a:pt x="2171188" y="514753"/>
                  <a:pt x="2171457" y="524459"/>
                  <a:pt x="2172019" y="539480"/>
                </a:cubicBezTo>
                <a:cubicBezTo>
                  <a:pt x="2172832" y="563597"/>
                  <a:pt x="2172769" y="579479"/>
                  <a:pt x="2171829" y="587124"/>
                </a:cubicBezTo>
                <a:cubicBezTo>
                  <a:pt x="2170483" y="591214"/>
                  <a:pt x="2170229" y="593912"/>
                  <a:pt x="2171067" y="595220"/>
                </a:cubicBezTo>
                <a:cubicBezTo>
                  <a:pt x="2173416" y="599932"/>
                  <a:pt x="2174591" y="605345"/>
                  <a:pt x="2174591" y="611461"/>
                </a:cubicBezTo>
                <a:cubicBezTo>
                  <a:pt x="2174591" y="617576"/>
                  <a:pt x="2174185" y="620227"/>
                  <a:pt x="2173372" y="619414"/>
                </a:cubicBezTo>
                <a:cubicBezTo>
                  <a:pt x="2173156" y="619198"/>
                  <a:pt x="2176928" y="619363"/>
                  <a:pt x="2184688" y="619909"/>
                </a:cubicBezTo>
                <a:cubicBezTo>
                  <a:pt x="2192041" y="619782"/>
                  <a:pt x="2197394" y="618773"/>
                  <a:pt x="2200747" y="616880"/>
                </a:cubicBezTo>
                <a:cubicBezTo>
                  <a:pt x="2204100" y="614988"/>
                  <a:pt x="2212281" y="613848"/>
                  <a:pt x="2225293" y="613461"/>
                </a:cubicBezTo>
                <a:cubicBezTo>
                  <a:pt x="2238304" y="613073"/>
                  <a:pt x="2247521" y="610765"/>
                  <a:pt x="2252944" y="606536"/>
                </a:cubicBezTo>
                <a:cubicBezTo>
                  <a:pt x="2259497" y="602167"/>
                  <a:pt x="2264863" y="597894"/>
                  <a:pt x="2269041" y="593715"/>
                </a:cubicBezTo>
                <a:cubicBezTo>
                  <a:pt x="2273219" y="589537"/>
                  <a:pt x="2277937" y="587448"/>
                  <a:pt x="2283195" y="587448"/>
                </a:cubicBezTo>
                <a:cubicBezTo>
                  <a:pt x="2280033" y="587448"/>
                  <a:pt x="2279449" y="585854"/>
                  <a:pt x="2281442" y="582667"/>
                </a:cubicBezTo>
                <a:cubicBezTo>
                  <a:pt x="2283436" y="579479"/>
                  <a:pt x="2285526" y="577885"/>
                  <a:pt x="2287710" y="577885"/>
                </a:cubicBezTo>
                <a:cubicBezTo>
                  <a:pt x="2289894" y="577885"/>
                  <a:pt x="2291133" y="577752"/>
                  <a:pt x="2291425" y="577485"/>
                </a:cubicBezTo>
                <a:cubicBezTo>
                  <a:pt x="2296568" y="571160"/>
                  <a:pt x="2303560" y="567363"/>
                  <a:pt x="2312399" y="566093"/>
                </a:cubicBezTo>
                <a:cubicBezTo>
                  <a:pt x="2322521" y="564366"/>
                  <a:pt x="2330988" y="567287"/>
                  <a:pt x="2337802" y="574856"/>
                </a:cubicBezTo>
                <a:cubicBezTo>
                  <a:pt x="2341209" y="578641"/>
                  <a:pt x="2343764" y="582198"/>
                  <a:pt x="2345467" y="585529"/>
                </a:cubicBezTo>
                <a:lnTo>
                  <a:pt x="2346697" y="590011"/>
                </a:lnTo>
                <a:lnTo>
                  <a:pt x="2348332" y="590587"/>
                </a:lnTo>
                <a:cubicBezTo>
                  <a:pt x="2351707" y="592679"/>
                  <a:pt x="2355483" y="595817"/>
                  <a:pt x="2359662" y="600002"/>
                </a:cubicBezTo>
                <a:cubicBezTo>
                  <a:pt x="2367053" y="606327"/>
                  <a:pt x="2370749" y="614569"/>
                  <a:pt x="2370749" y="624729"/>
                </a:cubicBezTo>
                <a:cubicBezTo>
                  <a:pt x="2370749" y="637022"/>
                  <a:pt x="2367117" y="644369"/>
                  <a:pt x="2359852" y="646770"/>
                </a:cubicBezTo>
                <a:cubicBezTo>
                  <a:pt x="2361008" y="646198"/>
                  <a:pt x="2361414" y="646249"/>
                  <a:pt x="2361071" y="646922"/>
                </a:cubicBezTo>
                <a:cubicBezTo>
                  <a:pt x="2360119" y="649805"/>
                  <a:pt x="2358131" y="653259"/>
                  <a:pt x="2355109" y="657285"/>
                </a:cubicBezTo>
                <a:cubicBezTo>
                  <a:pt x="2348911" y="663648"/>
                  <a:pt x="2340282" y="665420"/>
                  <a:pt x="2329220" y="662600"/>
                </a:cubicBezTo>
                <a:cubicBezTo>
                  <a:pt x="2323327" y="660632"/>
                  <a:pt x="2306373" y="659648"/>
                  <a:pt x="2278356" y="659648"/>
                </a:cubicBezTo>
                <a:cubicBezTo>
                  <a:pt x="2250340" y="659648"/>
                  <a:pt x="2234129" y="660479"/>
                  <a:pt x="2229722" y="662143"/>
                </a:cubicBezTo>
                <a:cubicBezTo>
                  <a:pt x="2219498" y="665267"/>
                  <a:pt x="2211167" y="665058"/>
                  <a:pt x="2204728" y="661514"/>
                </a:cubicBezTo>
                <a:cubicBezTo>
                  <a:pt x="2203471" y="660879"/>
                  <a:pt x="2203264" y="660409"/>
                  <a:pt x="2204109" y="660105"/>
                </a:cubicBezTo>
                <a:cubicBezTo>
                  <a:pt x="2204954" y="659800"/>
                  <a:pt x="2205890" y="658511"/>
                  <a:pt x="2206919" y="656238"/>
                </a:cubicBezTo>
                <a:cubicBezTo>
                  <a:pt x="2204239" y="661572"/>
                  <a:pt x="2198454" y="665166"/>
                  <a:pt x="2189564" y="667020"/>
                </a:cubicBezTo>
                <a:cubicBezTo>
                  <a:pt x="2180674" y="668874"/>
                  <a:pt x="2176229" y="669795"/>
                  <a:pt x="2176229" y="669782"/>
                </a:cubicBezTo>
                <a:cubicBezTo>
                  <a:pt x="2173550" y="675141"/>
                  <a:pt x="2173340" y="698624"/>
                  <a:pt x="2175601" y="740229"/>
                </a:cubicBezTo>
                <a:cubicBezTo>
                  <a:pt x="2176350" y="754491"/>
                  <a:pt x="2176906" y="762248"/>
                  <a:pt x="2177268" y="763499"/>
                </a:cubicBezTo>
                <a:cubicBezTo>
                  <a:pt x="2177630" y="764750"/>
                  <a:pt x="2177645" y="765273"/>
                  <a:pt x="2177315" y="765070"/>
                </a:cubicBezTo>
                <a:cubicBezTo>
                  <a:pt x="2178115" y="765464"/>
                  <a:pt x="2182144" y="765661"/>
                  <a:pt x="2189402" y="765661"/>
                </a:cubicBezTo>
                <a:cubicBezTo>
                  <a:pt x="2196660" y="765661"/>
                  <a:pt x="2202188" y="768512"/>
                  <a:pt x="2205985" y="774214"/>
                </a:cubicBezTo>
                <a:cubicBezTo>
                  <a:pt x="2205287" y="772487"/>
                  <a:pt x="2209986" y="771712"/>
                  <a:pt x="2220082" y="771890"/>
                </a:cubicBezTo>
                <a:cubicBezTo>
                  <a:pt x="2245902" y="768525"/>
                  <a:pt x="2264844" y="768525"/>
                  <a:pt x="2276909" y="771890"/>
                </a:cubicBezTo>
                <a:cubicBezTo>
                  <a:pt x="2281582" y="771712"/>
                  <a:pt x="2290783" y="769807"/>
                  <a:pt x="2304512" y="766175"/>
                </a:cubicBezTo>
                <a:cubicBezTo>
                  <a:pt x="2317517" y="762060"/>
                  <a:pt x="2325061" y="758962"/>
                  <a:pt x="2327143" y="756879"/>
                </a:cubicBezTo>
                <a:cubicBezTo>
                  <a:pt x="2329226" y="754796"/>
                  <a:pt x="2332884" y="753113"/>
                  <a:pt x="2338116" y="751830"/>
                </a:cubicBezTo>
                <a:cubicBezTo>
                  <a:pt x="2340796" y="750751"/>
                  <a:pt x="2344079" y="749094"/>
                  <a:pt x="2347965" y="746858"/>
                </a:cubicBezTo>
                <a:cubicBezTo>
                  <a:pt x="2351731" y="744172"/>
                  <a:pt x="2355533" y="742018"/>
                  <a:pt x="2359371" y="740396"/>
                </a:cubicBezTo>
                <a:lnTo>
                  <a:pt x="2370681" y="737213"/>
                </a:lnTo>
                <a:lnTo>
                  <a:pt x="2372944" y="734038"/>
                </a:lnTo>
                <a:cubicBezTo>
                  <a:pt x="2374229" y="732854"/>
                  <a:pt x="2375834" y="731836"/>
                  <a:pt x="2377761" y="730985"/>
                </a:cubicBezTo>
                <a:lnTo>
                  <a:pt x="2380722" y="730083"/>
                </a:lnTo>
                <a:lnTo>
                  <a:pt x="2380991" y="728630"/>
                </a:lnTo>
                <a:cubicBezTo>
                  <a:pt x="2381748" y="726758"/>
                  <a:pt x="2382884" y="725065"/>
                  <a:pt x="2384398" y="723551"/>
                </a:cubicBezTo>
                <a:cubicBezTo>
                  <a:pt x="2387427" y="720522"/>
                  <a:pt x="2390932" y="718010"/>
                  <a:pt x="2394914" y="716016"/>
                </a:cubicBezTo>
                <a:cubicBezTo>
                  <a:pt x="2398895" y="714023"/>
                  <a:pt x="2403121" y="713026"/>
                  <a:pt x="2407592" y="713026"/>
                </a:cubicBezTo>
                <a:cubicBezTo>
                  <a:pt x="2414729" y="713026"/>
                  <a:pt x="2421933" y="715343"/>
                  <a:pt x="2429204" y="719979"/>
                </a:cubicBezTo>
                <a:cubicBezTo>
                  <a:pt x="2436475" y="724614"/>
                  <a:pt x="2440110" y="729942"/>
                  <a:pt x="2440110" y="735962"/>
                </a:cubicBezTo>
                <a:cubicBezTo>
                  <a:pt x="2440110" y="736165"/>
                  <a:pt x="2442002" y="737886"/>
                  <a:pt x="2445787" y="741124"/>
                </a:cubicBezTo>
                <a:cubicBezTo>
                  <a:pt x="2453166" y="748528"/>
                  <a:pt x="2456855" y="753983"/>
                  <a:pt x="2456855" y="757488"/>
                </a:cubicBezTo>
                <a:cubicBezTo>
                  <a:pt x="2456855" y="754440"/>
                  <a:pt x="2456245" y="752669"/>
                  <a:pt x="2455026" y="752173"/>
                </a:cubicBezTo>
                <a:cubicBezTo>
                  <a:pt x="2467853" y="757304"/>
                  <a:pt x="2474781" y="770010"/>
                  <a:pt x="2475810" y="790292"/>
                </a:cubicBezTo>
                <a:cubicBezTo>
                  <a:pt x="2476737" y="807691"/>
                  <a:pt x="2473206" y="817775"/>
                  <a:pt x="2465218" y="820544"/>
                </a:cubicBezTo>
                <a:cubicBezTo>
                  <a:pt x="2463389" y="821153"/>
                  <a:pt x="2460309" y="822760"/>
                  <a:pt x="2455979" y="825363"/>
                </a:cubicBezTo>
                <a:cubicBezTo>
                  <a:pt x="2448346" y="827319"/>
                  <a:pt x="2443066" y="827300"/>
                  <a:pt x="2440139" y="825306"/>
                </a:cubicBezTo>
                <a:cubicBezTo>
                  <a:pt x="2437211" y="823312"/>
                  <a:pt x="2434351" y="822316"/>
                  <a:pt x="2431557" y="822316"/>
                </a:cubicBezTo>
                <a:cubicBezTo>
                  <a:pt x="2428762" y="822316"/>
                  <a:pt x="2425902" y="820849"/>
                  <a:pt x="2422974" y="817915"/>
                </a:cubicBezTo>
                <a:cubicBezTo>
                  <a:pt x="2420047" y="814981"/>
                  <a:pt x="2415732" y="813260"/>
                  <a:pt x="2410030" y="812752"/>
                </a:cubicBezTo>
                <a:cubicBezTo>
                  <a:pt x="2398790" y="811813"/>
                  <a:pt x="2390955" y="810231"/>
                  <a:pt x="2386522" y="808009"/>
                </a:cubicBezTo>
                <a:cubicBezTo>
                  <a:pt x="2386954" y="807183"/>
                  <a:pt x="2386846" y="807456"/>
                  <a:pt x="2386198" y="808828"/>
                </a:cubicBezTo>
                <a:cubicBezTo>
                  <a:pt x="2377359" y="812232"/>
                  <a:pt x="2367015" y="813108"/>
                  <a:pt x="2355166" y="811457"/>
                </a:cubicBezTo>
                <a:cubicBezTo>
                  <a:pt x="2348029" y="809920"/>
                  <a:pt x="2340596" y="809844"/>
                  <a:pt x="2332868" y="811228"/>
                </a:cubicBezTo>
                <a:cubicBezTo>
                  <a:pt x="2325140" y="812613"/>
                  <a:pt x="2321009" y="813571"/>
                  <a:pt x="2320476" y="814105"/>
                </a:cubicBezTo>
                <a:cubicBezTo>
                  <a:pt x="2315802" y="818779"/>
                  <a:pt x="2293685" y="821115"/>
                  <a:pt x="2254125" y="821115"/>
                </a:cubicBezTo>
                <a:cubicBezTo>
                  <a:pt x="2198943" y="820239"/>
                  <a:pt x="2169473" y="816023"/>
                  <a:pt x="2165714" y="808466"/>
                </a:cubicBezTo>
                <a:cubicBezTo>
                  <a:pt x="2167225" y="811324"/>
                  <a:pt x="2163402" y="812937"/>
                  <a:pt x="2154246" y="813305"/>
                </a:cubicBezTo>
                <a:cubicBezTo>
                  <a:pt x="2145089" y="813673"/>
                  <a:pt x="2139209" y="814511"/>
                  <a:pt x="2136605" y="815819"/>
                </a:cubicBezTo>
                <a:cubicBezTo>
                  <a:pt x="2132046" y="818550"/>
                  <a:pt x="2124712" y="819915"/>
                  <a:pt x="2114603" y="819915"/>
                </a:cubicBezTo>
                <a:cubicBezTo>
                  <a:pt x="2104493" y="819915"/>
                  <a:pt x="2097464" y="816943"/>
                  <a:pt x="2093514" y="811000"/>
                </a:cubicBezTo>
                <a:cubicBezTo>
                  <a:pt x="2094302" y="812168"/>
                  <a:pt x="2091886" y="812752"/>
                  <a:pt x="2086266" y="812752"/>
                </a:cubicBezTo>
                <a:cubicBezTo>
                  <a:pt x="2080646" y="812752"/>
                  <a:pt x="2077785" y="812803"/>
                  <a:pt x="2077684" y="812905"/>
                </a:cubicBezTo>
                <a:cubicBezTo>
                  <a:pt x="2073010" y="817578"/>
                  <a:pt x="2066565" y="819915"/>
                  <a:pt x="2058348" y="819915"/>
                </a:cubicBezTo>
                <a:cubicBezTo>
                  <a:pt x="2046512" y="819915"/>
                  <a:pt x="2024712" y="820315"/>
                  <a:pt x="1992949" y="821115"/>
                </a:cubicBezTo>
                <a:cubicBezTo>
                  <a:pt x="1954456" y="822665"/>
                  <a:pt x="1931329" y="824633"/>
                  <a:pt x="1923569" y="827021"/>
                </a:cubicBezTo>
                <a:cubicBezTo>
                  <a:pt x="1901852" y="832660"/>
                  <a:pt x="1881227" y="833879"/>
                  <a:pt x="1861695" y="830678"/>
                </a:cubicBezTo>
                <a:cubicBezTo>
                  <a:pt x="1857631" y="829091"/>
                  <a:pt x="1852564" y="829764"/>
                  <a:pt x="1846493" y="832698"/>
                </a:cubicBezTo>
                <a:cubicBezTo>
                  <a:pt x="1836663" y="835339"/>
                  <a:pt x="1823690" y="835466"/>
                  <a:pt x="1807574" y="833079"/>
                </a:cubicBezTo>
                <a:cubicBezTo>
                  <a:pt x="1793274" y="830691"/>
                  <a:pt x="1782790" y="829891"/>
                  <a:pt x="1776122" y="830678"/>
                </a:cubicBezTo>
                <a:cubicBezTo>
                  <a:pt x="1758342" y="832279"/>
                  <a:pt x="1745363" y="829866"/>
                  <a:pt x="1737184" y="823439"/>
                </a:cubicBezTo>
                <a:cubicBezTo>
                  <a:pt x="1736435" y="822690"/>
                  <a:pt x="1735482" y="822316"/>
                  <a:pt x="1734327" y="822316"/>
                </a:cubicBezTo>
                <a:cubicBezTo>
                  <a:pt x="1725691" y="819420"/>
                  <a:pt x="1721084" y="813121"/>
                  <a:pt x="1720506" y="803418"/>
                </a:cubicBezTo>
                <a:cubicBezTo>
                  <a:pt x="1719928" y="793715"/>
                  <a:pt x="1720464" y="787092"/>
                  <a:pt x="1722115" y="783549"/>
                </a:cubicBezTo>
                <a:cubicBezTo>
                  <a:pt x="1726319" y="777199"/>
                  <a:pt x="1773093" y="774024"/>
                  <a:pt x="1862438" y="774024"/>
                </a:cubicBezTo>
                <a:cubicBezTo>
                  <a:pt x="1928122" y="773363"/>
                  <a:pt x="1964673" y="772570"/>
                  <a:pt x="1972090" y="771642"/>
                </a:cubicBezTo>
                <a:cubicBezTo>
                  <a:pt x="1973575" y="771642"/>
                  <a:pt x="1988962" y="772100"/>
                  <a:pt x="2018248" y="773014"/>
                </a:cubicBezTo>
                <a:lnTo>
                  <a:pt x="2050557" y="774005"/>
                </a:lnTo>
                <a:lnTo>
                  <a:pt x="2053605" y="770690"/>
                </a:lnTo>
                <a:cubicBezTo>
                  <a:pt x="2055179" y="768315"/>
                  <a:pt x="2056526" y="761854"/>
                  <a:pt x="2057643" y="751307"/>
                </a:cubicBezTo>
                <a:cubicBezTo>
                  <a:pt x="2058761" y="740759"/>
                  <a:pt x="2058519" y="731650"/>
                  <a:pt x="2056919" y="723979"/>
                </a:cubicBezTo>
                <a:cubicBezTo>
                  <a:pt x="2055729" y="712159"/>
                  <a:pt x="2058199" y="702317"/>
                  <a:pt x="2064331" y="694454"/>
                </a:cubicBezTo>
                <a:lnTo>
                  <a:pt x="2071465" y="687465"/>
                </a:lnTo>
                <a:lnTo>
                  <a:pt x="2070311" y="684170"/>
                </a:lnTo>
                <a:cubicBezTo>
                  <a:pt x="2069854" y="682973"/>
                  <a:pt x="2069568" y="682374"/>
                  <a:pt x="2069454" y="682374"/>
                </a:cubicBezTo>
                <a:cubicBezTo>
                  <a:pt x="2060297" y="677815"/>
                  <a:pt x="2055719" y="674732"/>
                  <a:pt x="2055719" y="673125"/>
                </a:cubicBezTo>
                <a:cubicBezTo>
                  <a:pt x="2055719" y="671519"/>
                  <a:pt x="2055827" y="670770"/>
                  <a:pt x="2056043" y="670878"/>
                </a:cubicBezTo>
                <a:cubicBezTo>
                  <a:pt x="2056259" y="670985"/>
                  <a:pt x="2055084" y="670738"/>
                  <a:pt x="2052519" y="670135"/>
                </a:cubicBezTo>
                <a:cubicBezTo>
                  <a:pt x="2049953" y="669531"/>
                  <a:pt x="2047477" y="669560"/>
                  <a:pt x="2045089" y="670220"/>
                </a:cubicBezTo>
                <a:cubicBezTo>
                  <a:pt x="2040619" y="671122"/>
                  <a:pt x="2029678" y="671986"/>
                  <a:pt x="2012266" y="672811"/>
                </a:cubicBezTo>
                <a:cubicBezTo>
                  <a:pt x="2001242" y="673395"/>
                  <a:pt x="1994940" y="674862"/>
                  <a:pt x="1993359" y="677212"/>
                </a:cubicBezTo>
                <a:cubicBezTo>
                  <a:pt x="1991778" y="679561"/>
                  <a:pt x="1977874" y="681676"/>
                  <a:pt x="1951649" y="683555"/>
                </a:cubicBezTo>
                <a:cubicBezTo>
                  <a:pt x="1930719" y="684330"/>
                  <a:pt x="1916273" y="685136"/>
                  <a:pt x="1908310" y="685975"/>
                </a:cubicBezTo>
                <a:cubicBezTo>
                  <a:pt x="1907294" y="685975"/>
                  <a:pt x="1905405" y="686171"/>
                  <a:pt x="1902643" y="686565"/>
                </a:cubicBezTo>
                <a:cubicBezTo>
                  <a:pt x="1899881" y="686959"/>
                  <a:pt x="1897125" y="687356"/>
                  <a:pt x="1894375" y="687756"/>
                </a:cubicBezTo>
                <a:cubicBezTo>
                  <a:pt x="1891626" y="688156"/>
                  <a:pt x="1889254" y="688356"/>
                  <a:pt x="1887260" y="688356"/>
                </a:cubicBezTo>
                <a:lnTo>
                  <a:pt x="1866514" y="689556"/>
                </a:lnTo>
                <a:lnTo>
                  <a:pt x="1856532" y="668449"/>
                </a:lnTo>
                <a:lnTo>
                  <a:pt x="1849998" y="648522"/>
                </a:lnTo>
                <a:lnTo>
                  <a:pt x="1857847" y="636540"/>
                </a:lnTo>
                <a:cubicBezTo>
                  <a:pt x="1863816" y="630114"/>
                  <a:pt x="1872490" y="627764"/>
                  <a:pt x="1883869" y="629491"/>
                </a:cubicBezTo>
                <a:cubicBezTo>
                  <a:pt x="1895464" y="630152"/>
                  <a:pt x="1911923" y="629352"/>
                  <a:pt x="1933247" y="627091"/>
                </a:cubicBezTo>
                <a:cubicBezTo>
                  <a:pt x="1967841" y="621376"/>
                  <a:pt x="2000480" y="620976"/>
                  <a:pt x="2031164" y="625891"/>
                </a:cubicBezTo>
                <a:cubicBezTo>
                  <a:pt x="2041216" y="627021"/>
                  <a:pt x="2049001" y="627715"/>
                  <a:pt x="2054519" y="627972"/>
                </a:cubicBezTo>
                <a:lnTo>
                  <a:pt x="2060059" y="628021"/>
                </a:lnTo>
                <a:lnTo>
                  <a:pt x="2058748" y="622586"/>
                </a:lnTo>
                <a:cubicBezTo>
                  <a:pt x="2057529" y="612229"/>
                  <a:pt x="2056919" y="593811"/>
                  <a:pt x="2056919" y="567331"/>
                </a:cubicBezTo>
                <a:cubicBezTo>
                  <a:pt x="2056919" y="536788"/>
                  <a:pt x="2056316" y="520297"/>
                  <a:pt x="2055109" y="517858"/>
                </a:cubicBezTo>
                <a:cubicBezTo>
                  <a:pt x="2055363" y="519103"/>
                  <a:pt x="2047274" y="519725"/>
                  <a:pt x="2030840" y="519725"/>
                </a:cubicBezTo>
                <a:cubicBezTo>
                  <a:pt x="1982389" y="519725"/>
                  <a:pt x="1955662" y="517719"/>
                  <a:pt x="1950658" y="513706"/>
                </a:cubicBezTo>
                <a:lnTo>
                  <a:pt x="1950460" y="511622"/>
                </a:lnTo>
                <a:lnTo>
                  <a:pt x="1944234" y="517539"/>
                </a:lnTo>
                <a:cubicBezTo>
                  <a:pt x="1941570" y="518997"/>
                  <a:pt x="1938543" y="519725"/>
                  <a:pt x="1935152" y="519725"/>
                </a:cubicBezTo>
                <a:cubicBezTo>
                  <a:pt x="1937095" y="519725"/>
                  <a:pt x="1937942" y="519824"/>
                  <a:pt x="1937695" y="520021"/>
                </a:cubicBezTo>
                <a:cubicBezTo>
                  <a:pt x="1937447" y="520217"/>
                  <a:pt x="1936342" y="521297"/>
                  <a:pt x="1934380" y="523259"/>
                </a:cubicBezTo>
                <a:cubicBezTo>
                  <a:pt x="1932418" y="525221"/>
                  <a:pt x="1931297" y="526440"/>
                  <a:pt x="1931018" y="526917"/>
                </a:cubicBezTo>
                <a:cubicBezTo>
                  <a:pt x="1930738" y="527393"/>
                  <a:pt x="1930599" y="526907"/>
                  <a:pt x="1930599" y="525459"/>
                </a:cubicBezTo>
                <a:cubicBezTo>
                  <a:pt x="1930599" y="532355"/>
                  <a:pt x="1926960" y="538934"/>
                  <a:pt x="1919683" y="545195"/>
                </a:cubicBezTo>
                <a:cubicBezTo>
                  <a:pt x="1914286" y="549551"/>
                  <a:pt x="1909618" y="553393"/>
                  <a:pt x="1905681" y="556720"/>
                </a:cubicBezTo>
                <a:cubicBezTo>
                  <a:pt x="1900055" y="562347"/>
                  <a:pt x="1894734" y="565160"/>
                  <a:pt x="1889717" y="565160"/>
                </a:cubicBezTo>
                <a:cubicBezTo>
                  <a:pt x="1891546" y="565160"/>
                  <a:pt x="1891730" y="565890"/>
                  <a:pt x="1890270" y="567350"/>
                </a:cubicBezTo>
                <a:cubicBezTo>
                  <a:pt x="1888809" y="568811"/>
                  <a:pt x="1887393" y="570459"/>
                  <a:pt x="1886022" y="572294"/>
                </a:cubicBezTo>
                <a:cubicBezTo>
                  <a:pt x="1884650" y="574129"/>
                  <a:pt x="1883964" y="574069"/>
                  <a:pt x="1883964" y="572113"/>
                </a:cubicBezTo>
                <a:cubicBezTo>
                  <a:pt x="1883964" y="581854"/>
                  <a:pt x="1880176" y="587124"/>
                  <a:pt x="1872601" y="587924"/>
                </a:cubicBezTo>
                <a:cubicBezTo>
                  <a:pt x="1865025" y="588724"/>
                  <a:pt x="1861238" y="590515"/>
                  <a:pt x="1861238" y="593296"/>
                </a:cubicBezTo>
                <a:cubicBezTo>
                  <a:pt x="1861238" y="596078"/>
                  <a:pt x="1859117" y="597468"/>
                  <a:pt x="1854875" y="597468"/>
                </a:cubicBezTo>
                <a:cubicBezTo>
                  <a:pt x="1850633" y="597468"/>
                  <a:pt x="1845775" y="599596"/>
                  <a:pt x="1840302" y="603850"/>
                </a:cubicBezTo>
                <a:cubicBezTo>
                  <a:pt x="1835971" y="607698"/>
                  <a:pt x="1832142" y="610584"/>
                  <a:pt x="1828815" y="612508"/>
                </a:cubicBezTo>
                <a:lnTo>
                  <a:pt x="1827130" y="613082"/>
                </a:lnTo>
                <a:lnTo>
                  <a:pt x="1826793" y="614470"/>
                </a:lnTo>
                <a:cubicBezTo>
                  <a:pt x="1825356" y="616826"/>
                  <a:pt x="1823201" y="618582"/>
                  <a:pt x="1820328" y="619738"/>
                </a:cubicBezTo>
                <a:cubicBezTo>
                  <a:pt x="1814581" y="622049"/>
                  <a:pt x="1810666" y="624246"/>
                  <a:pt x="1808583" y="626329"/>
                </a:cubicBezTo>
                <a:cubicBezTo>
                  <a:pt x="1803745" y="631168"/>
                  <a:pt x="1798335" y="634184"/>
                  <a:pt x="1792353" y="635378"/>
                </a:cubicBezTo>
                <a:cubicBezTo>
                  <a:pt x="1786371" y="636572"/>
                  <a:pt x="1780237" y="640312"/>
                  <a:pt x="1773951" y="646598"/>
                </a:cubicBezTo>
                <a:cubicBezTo>
                  <a:pt x="1770083" y="650948"/>
                  <a:pt x="1766334" y="654210"/>
                  <a:pt x="1762702" y="656385"/>
                </a:cubicBezTo>
                <a:lnTo>
                  <a:pt x="1756358" y="658348"/>
                </a:lnTo>
                <a:lnTo>
                  <a:pt x="1752424" y="665744"/>
                </a:lnTo>
                <a:cubicBezTo>
                  <a:pt x="1749859" y="668068"/>
                  <a:pt x="1746582" y="669230"/>
                  <a:pt x="1742594" y="669230"/>
                </a:cubicBezTo>
                <a:cubicBezTo>
                  <a:pt x="1744245" y="669230"/>
                  <a:pt x="1742677" y="671420"/>
                  <a:pt x="1737889" y="675802"/>
                </a:cubicBezTo>
                <a:cubicBezTo>
                  <a:pt x="1733101" y="680183"/>
                  <a:pt x="1729837" y="682374"/>
                  <a:pt x="1728097" y="682374"/>
                </a:cubicBezTo>
                <a:cubicBezTo>
                  <a:pt x="1726357" y="682374"/>
                  <a:pt x="1724192" y="683447"/>
                  <a:pt x="1721601" y="685594"/>
                </a:cubicBezTo>
                <a:cubicBezTo>
                  <a:pt x="1714121" y="692007"/>
                  <a:pt x="1701713" y="695865"/>
                  <a:pt x="1684377" y="697166"/>
                </a:cubicBezTo>
                <a:cubicBezTo>
                  <a:pt x="1667042" y="698468"/>
                  <a:pt x="1654342" y="695900"/>
                  <a:pt x="1646277" y="689461"/>
                </a:cubicBezTo>
                <a:cubicBezTo>
                  <a:pt x="1642556" y="685765"/>
                  <a:pt x="1640696" y="680768"/>
                  <a:pt x="1640696" y="674468"/>
                </a:cubicBezTo>
                <a:cubicBezTo>
                  <a:pt x="1640696" y="668169"/>
                  <a:pt x="1644118" y="663883"/>
                  <a:pt x="1650964" y="661610"/>
                </a:cubicBezTo>
                <a:cubicBezTo>
                  <a:pt x="1652297" y="660937"/>
                  <a:pt x="1654593" y="658736"/>
                  <a:pt x="1657850" y="655009"/>
                </a:cubicBezTo>
                <a:cubicBezTo>
                  <a:pt x="1661108" y="651281"/>
                  <a:pt x="1666483" y="648795"/>
                  <a:pt x="1673976" y="647551"/>
                </a:cubicBezTo>
                <a:cubicBezTo>
                  <a:pt x="1675792" y="646954"/>
                  <a:pt x="1676853" y="646503"/>
                  <a:pt x="1677158" y="646198"/>
                </a:cubicBezTo>
                <a:cubicBezTo>
                  <a:pt x="1679977" y="640559"/>
                  <a:pt x="1685940" y="636978"/>
                  <a:pt x="1695045" y="635454"/>
                </a:cubicBezTo>
                <a:cubicBezTo>
                  <a:pt x="1696658" y="635187"/>
                  <a:pt x="1697649" y="634819"/>
                  <a:pt x="1698017" y="634349"/>
                </a:cubicBezTo>
                <a:cubicBezTo>
                  <a:pt x="1702488" y="625408"/>
                  <a:pt x="1705520" y="620938"/>
                  <a:pt x="1707114" y="620938"/>
                </a:cubicBezTo>
                <a:cubicBezTo>
                  <a:pt x="1708707" y="620938"/>
                  <a:pt x="1710501" y="619544"/>
                  <a:pt x="1712495" y="616757"/>
                </a:cubicBezTo>
                <a:cubicBezTo>
                  <a:pt x="1713492" y="615363"/>
                  <a:pt x="1715204" y="614317"/>
                  <a:pt x="1717629" y="613620"/>
                </a:cubicBezTo>
                <a:lnTo>
                  <a:pt x="1723946" y="612919"/>
                </a:lnTo>
                <a:lnTo>
                  <a:pt x="1726530" y="609251"/>
                </a:lnTo>
                <a:cubicBezTo>
                  <a:pt x="1729099" y="606920"/>
                  <a:pt x="1732529" y="604682"/>
                  <a:pt x="1736822" y="602536"/>
                </a:cubicBezTo>
                <a:cubicBezTo>
                  <a:pt x="1740518" y="600897"/>
                  <a:pt x="1742366" y="599761"/>
                  <a:pt x="1742366" y="599126"/>
                </a:cubicBezTo>
                <a:cubicBezTo>
                  <a:pt x="1742366" y="598491"/>
                  <a:pt x="1745280" y="594719"/>
                  <a:pt x="1751110" y="587810"/>
                </a:cubicBezTo>
                <a:cubicBezTo>
                  <a:pt x="1754056" y="584445"/>
                  <a:pt x="1755529" y="581203"/>
                  <a:pt x="1755529" y="578085"/>
                </a:cubicBezTo>
                <a:cubicBezTo>
                  <a:pt x="1755529" y="574967"/>
                  <a:pt x="1759612" y="571776"/>
                  <a:pt x="1767778" y="568512"/>
                </a:cubicBezTo>
                <a:cubicBezTo>
                  <a:pt x="1768985" y="567903"/>
                  <a:pt x="1769461" y="567788"/>
                  <a:pt x="1769207" y="568169"/>
                </a:cubicBezTo>
                <a:cubicBezTo>
                  <a:pt x="1770528" y="562874"/>
                  <a:pt x="1773779" y="558930"/>
                  <a:pt x="1778961" y="556339"/>
                </a:cubicBezTo>
                <a:cubicBezTo>
                  <a:pt x="1776891" y="557038"/>
                  <a:pt x="1775856" y="556628"/>
                  <a:pt x="1775856" y="555111"/>
                </a:cubicBezTo>
                <a:cubicBezTo>
                  <a:pt x="1775856" y="553593"/>
                  <a:pt x="1778446" y="549840"/>
                  <a:pt x="1783628" y="543852"/>
                </a:cubicBezTo>
                <a:cubicBezTo>
                  <a:pt x="1788810" y="537864"/>
                  <a:pt x="1791400" y="533308"/>
                  <a:pt x="1791400" y="530184"/>
                </a:cubicBezTo>
                <a:cubicBezTo>
                  <a:pt x="1791400" y="527060"/>
                  <a:pt x="1795883" y="524393"/>
                  <a:pt x="1804850" y="522183"/>
                </a:cubicBezTo>
                <a:cubicBezTo>
                  <a:pt x="1803161" y="522754"/>
                  <a:pt x="1802519" y="522532"/>
                  <a:pt x="1802926" y="521516"/>
                </a:cubicBezTo>
                <a:cubicBezTo>
                  <a:pt x="1806405" y="512842"/>
                  <a:pt x="1808863" y="508505"/>
                  <a:pt x="1810298" y="508505"/>
                </a:cubicBezTo>
                <a:cubicBezTo>
                  <a:pt x="1811733" y="508505"/>
                  <a:pt x="1812076" y="509610"/>
                  <a:pt x="1811327" y="511820"/>
                </a:cubicBezTo>
                <a:cubicBezTo>
                  <a:pt x="1812546" y="509343"/>
                  <a:pt x="1815153" y="505863"/>
                  <a:pt x="1819147" y="501380"/>
                </a:cubicBezTo>
                <a:cubicBezTo>
                  <a:pt x="1823141" y="496897"/>
                  <a:pt x="1827281" y="492779"/>
                  <a:pt x="1831567" y="489026"/>
                </a:cubicBezTo>
                <a:cubicBezTo>
                  <a:pt x="1835853" y="485273"/>
                  <a:pt x="1840086" y="483397"/>
                  <a:pt x="1844264" y="483397"/>
                </a:cubicBezTo>
                <a:cubicBezTo>
                  <a:pt x="1839476" y="483397"/>
                  <a:pt x="1837146" y="483245"/>
                  <a:pt x="1837273" y="482940"/>
                </a:cubicBezTo>
                <a:cubicBezTo>
                  <a:pt x="1839952" y="473491"/>
                  <a:pt x="1844461" y="467973"/>
                  <a:pt x="1850798" y="466385"/>
                </a:cubicBezTo>
                <a:cubicBezTo>
                  <a:pt x="1850176" y="466792"/>
                  <a:pt x="1850220" y="466290"/>
                  <a:pt x="1850932" y="464880"/>
                </a:cubicBezTo>
                <a:cubicBezTo>
                  <a:pt x="1853624" y="458213"/>
                  <a:pt x="1857529" y="454022"/>
                  <a:pt x="1862647" y="452307"/>
                </a:cubicBezTo>
                <a:cubicBezTo>
                  <a:pt x="1860222" y="453514"/>
                  <a:pt x="1859199" y="452384"/>
                  <a:pt x="1859580" y="448916"/>
                </a:cubicBezTo>
                <a:cubicBezTo>
                  <a:pt x="1860634" y="439430"/>
                  <a:pt x="1866959" y="428882"/>
                  <a:pt x="1878554" y="417274"/>
                </a:cubicBezTo>
                <a:cubicBezTo>
                  <a:pt x="1881373" y="414468"/>
                  <a:pt x="1883069" y="411039"/>
                  <a:pt x="1883640" y="406987"/>
                </a:cubicBezTo>
                <a:cubicBezTo>
                  <a:pt x="1884733" y="396002"/>
                  <a:pt x="1890254" y="388445"/>
                  <a:pt x="1900204" y="384318"/>
                </a:cubicBezTo>
                <a:lnTo>
                  <a:pt x="1907415" y="382373"/>
                </a:lnTo>
                <a:lnTo>
                  <a:pt x="1907415" y="352047"/>
                </a:lnTo>
                <a:cubicBezTo>
                  <a:pt x="1907415" y="331638"/>
                  <a:pt x="1909428" y="319421"/>
                  <a:pt x="1913454" y="315395"/>
                </a:cubicBezTo>
                <a:cubicBezTo>
                  <a:pt x="1914254" y="314328"/>
                  <a:pt x="1914844" y="303105"/>
                  <a:pt x="1915225" y="281724"/>
                </a:cubicBezTo>
                <a:cubicBezTo>
                  <a:pt x="1915606" y="260344"/>
                  <a:pt x="1915740" y="249628"/>
                  <a:pt x="1915625" y="249577"/>
                </a:cubicBezTo>
                <a:cubicBezTo>
                  <a:pt x="1910152" y="243989"/>
                  <a:pt x="1907634" y="233124"/>
                  <a:pt x="1908072" y="216983"/>
                </a:cubicBezTo>
                <a:cubicBezTo>
                  <a:pt x="1908510" y="200841"/>
                  <a:pt x="1909707" y="191668"/>
                  <a:pt x="1911663" y="189465"/>
                </a:cubicBezTo>
                <a:cubicBezTo>
                  <a:pt x="1913619" y="187262"/>
                  <a:pt x="1914197" y="182642"/>
                  <a:pt x="1913397" y="175606"/>
                </a:cubicBezTo>
                <a:cubicBezTo>
                  <a:pt x="1913397" y="173625"/>
                  <a:pt x="1913397" y="161071"/>
                  <a:pt x="1913397" y="137944"/>
                </a:cubicBezTo>
                <a:cubicBezTo>
                  <a:pt x="1913397" y="126273"/>
                  <a:pt x="1913708" y="120907"/>
                  <a:pt x="1914330" y="121847"/>
                </a:cubicBezTo>
                <a:cubicBezTo>
                  <a:pt x="1909834" y="114341"/>
                  <a:pt x="1907161" y="103584"/>
                  <a:pt x="1906310" y="89576"/>
                </a:cubicBezTo>
                <a:cubicBezTo>
                  <a:pt x="1905459" y="75568"/>
                  <a:pt x="1905484" y="66545"/>
                  <a:pt x="1906386" y="62506"/>
                </a:cubicBezTo>
                <a:cubicBezTo>
                  <a:pt x="1910272" y="52867"/>
                  <a:pt x="1916483" y="48047"/>
                  <a:pt x="1925017" y="48047"/>
                </a:cubicBezTo>
                <a:cubicBezTo>
                  <a:pt x="1933551" y="48047"/>
                  <a:pt x="1941686" y="50632"/>
                  <a:pt x="1949420" y="55801"/>
                </a:cubicBezTo>
                <a:cubicBezTo>
                  <a:pt x="1950627" y="57007"/>
                  <a:pt x="1953573" y="57610"/>
                  <a:pt x="1958259" y="57610"/>
                </a:cubicBezTo>
                <a:cubicBezTo>
                  <a:pt x="1962946" y="57610"/>
                  <a:pt x="1965289" y="62062"/>
                  <a:pt x="1965289" y="70964"/>
                </a:cubicBezTo>
                <a:cubicBezTo>
                  <a:pt x="1965289" y="68806"/>
                  <a:pt x="1970121" y="68456"/>
                  <a:pt x="1979786" y="69917"/>
                </a:cubicBezTo>
                <a:cubicBezTo>
                  <a:pt x="1988701" y="72876"/>
                  <a:pt x="1993978" y="75994"/>
                  <a:pt x="1995616" y="79270"/>
                </a:cubicBezTo>
                <a:cubicBezTo>
                  <a:pt x="1993140" y="76794"/>
                  <a:pt x="2003471" y="75556"/>
                  <a:pt x="2026611" y="75556"/>
                </a:cubicBezTo>
                <a:cubicBezTo>
                  <a:pt x="2049750" y="75556"/>
                  <a:pt x="2066463" y="75232"/>
                  <a:pt x="2076750" y="74584"/>
                </a:cubicBezTo>
                <a:cubicBezTo>
                  <a:pt x="2086669" y="72019"/>
                  <a:pt x="2095394" y="72444"/>
                  <a:pt x="2102925" y="75860"/>
                </a:cubicBezTo>
                <a:cubicBezTo>
                  <a:pt x="2105503" y="76432"/>
                  <a:pt x="2107008" y="76597"/>
                  <a:pt x="2107440" y="76356"/>
                </a:cubicBezTo>
                <a:cubicBezTo>
                  <a:pt x="2114171" y="70577"/>
                  <a:pt x="2128515" y="66812"/>
                  <a:pt x="2150474" y="65059"/>
                </a:cubicBezTo>
                <a:cubicBezTo>
                  <a:pt x="2163987" y="64297"/>
                  <a:pt x="2173058" y="62865"/>
                  <a:pt x="2177687" y="60763"/>
                </a:cubicBezTo>
                <a:cubicBezTo>
                  <a:pt x="2182316" y="58661"/>
                  <a:pt x="2187383" y="57610"/>
                  <a:pt x="2192889" y="57610"/>
                </a:cubicBezTo>
                <a:cubicBezTo>
                  <a:pt x="2198394" y="57610"/>
                  <a:pt x="2201655" y="57102"/>
                  <a:pt x="2202671" y="56086"/>
                </a:cubicBezTo>
                <a:cubicBezTo>
                  <a:pt x="2205274" y="53483"/>
                  <a:pt x="2210900" y="49298"/>
                  <a:pt x="2219549" y="43533"/>
                </a:cubicBezTo>
                <a:cubicBezTo>
                  <a:pt x="2228198" y="37767"/>
                  <a:pt x="2234662" y="34884"/>
                  <a:pt x="2238942" y="34884"/>
                </a:cubicBezTo>
                <a:cubicBezTo>
                  <a:pt x="2236072" y="34884"/>
                  <a:pt x="2235129" y="34392"/>
                  <a:pt x="2236113" y="33407"/>
                </a:cubicBezTo>
                <a:cubicBezTo>
                  <a:pt x="2237097" y="32423"/>
                  <a:pt x="2238774" y="30575"/>
                  <a:pt x="2241142" y="27864"/>
                </a:cubicBezTo>
                <a:cubicBezTo>
                  <a:pt x="2243511" y="25152"/>
                  <a:pt x="2244962" y="23003"/>
                  <a:pt x="2245495" y="21415"/>
                </a:cubicBezTo>
                <a:cubicBezTo>
                  <a:pt x="2249381" y="13643"/>
                  <a:pt x="2255814" y="9757"/>
                  <a:pt x="2264793" y="9757"/>
                </a:cubicBezTo>
                <a:cubicBezTo>
                  <a:pt x="2271089" y="8757"/>
                  <a:pt x="2276598" y="8360"/>
                  <a:pt x="2281320" y="8566"/>
                </a:cubicBezTo>
                <a:close/>
                <a:moveTo>
                  <a:pt x="977021" y="13"/>
                </a:moveTo>
                <a:cubicBezTo>
                  <a:pt x="980150" y="-102"/>
                  <a:pt x="983135" y="530"/>
                  <a:pt x="985977" y="1908"/>
                </a:cubicBezTo>
                <a:cubicBezTo>
                  <a:pt x="991660" y="4664"/>
                  <a:pt x="994502" y="8963"/>
                  <a:pt x="994502" y="14805"/>
                </a:cubicBezTo>
                <a:lnTo>
                  <a:pt x="994028" y="21357"/>
                </a:lnTo>
                <a:lnTo>
                  <a:pt x="999757" y="22032"/>
                </a:lnTo>
                <a:cubicBezTo>
                  <a:pt x="1003235" y="23028"/>
                  <a:pt x="1005970" y="24521"/>
                  <a:pt x="1007961" y="26511"/>
                </a:cubicBezTo>
                <a:cubicBezTo>
                  <a:pt x="1011942" y="30493"/>
                  <a:pt x="1014222" y="32483"/>
                  <a:pt x="1014800" y="32483"/>
                </a:cubicBezTo>
                <a:cubicBezTo>
                  <a:pt x="1015377" y="32483"/>
                  <a:pt x="1018816" y="33747"/>
                  <a:pt x="1025115" y="36274"/>
                </a:cubicBezTo>
                <a:cubicBezTo>
                  <a:pt x="1028049" y="37735"/>
                  <a:pt x="1031325" y="38465"/>
                  <a:pt x="1034945" y="38465"/>
                </a:cubicBezTo>
                <a:cubicBezTo>
                  <a:pt x="1041892" y="38465"/>
                  <a:pt x="1048705" y="39459"/>
                  <a:pt x="1055386" y="41447"/>
                </a:cubicBezTo>
                <a:cubicBezTo>
                  <a:pt x="1062066" y="43434"/>
                  <a:pt x="1069483" y="44434"/>
                  <a:pt x="1077636" y="44447"/>
                </a:cubicBezTo>
                <a:cubicBezTo>
                  <a:pt x="1090679" y="44447"/>
                  <a:pt x="1098927" y="48784"/>
                  <a:pt x="1102382" y="57458"/>
                </a:cubicBezTo>
                <a:cubicBezTo>
                  <a:pt x="1104617" y="63427"/>
                  <a:pt x="1104747" y="71806"/>
                  <a:pt x="1102772" y="82595"/>
                </a:cubicBezTo>
                <a:cubicBezTo>
                  <a:pt x="1100798" y="93383"/>
                  <a:pt x="1096997" y="101591"/>
                  <a:pt x="1091371" y="107217"/>
                </a:cubicBezTo>
                <a:cubicBezTo>
                  <a:pt x="1089783" y="108487"/>
                  <a:pt x="1088990" y="112354"/>
                  <a:pt x="1088990" y="118818"/>
                </a:cubicBezTo>
                <a:cubicBezTo>
                  <a:pt x="1088990" y="124038"/>
                  <a:pt x="1088495" y="128541"/>
                  <a:pt x="1087505" y="132328"/>
                </a:cubicBezTo>
                <a:lnTo>
                  <a:pt x="1083397" y="140824"/>
                </a:lnTo>
                <a:lnTo>
                  <a:pt x="1087313" y="156728"/>
                </a:lnTo>
                <a:cubicBezTo>
                  <a:pt x="1089231" y="165351"/>
                  <a:pt x="1088396" y="172869"/>
                  <a:pt x="1084808" y="179283"/>
                </a:cubicBezTo>
                <a:cubicBezTo>
                  <a:pt x="1081220" y="185696"/>
                  <a:pt x="1079427" y="189062"/>
                  <a:pt x="1079427" y="189379"/>
                </a:cubicBezTo>
                <a:cubicBezTo>
                  <a:pt x="1079427" y="195037"/>
                  <a:pt x="1077384" y="199066"/>
                  <a:pt x="1073297" y="201467"/>
                </a:cubicBezTo>
                <a:lnTo>
                  <a:pt x="1066977" y="203429"/>
                </a:lnTo>
                <a:lnTo>
                  <a:pt x="1072788" y="205967"/>
                </a:lnTo>
                <a:cubicBezTo>
                  <a:pt x="1077214" y="209190"/>
                  <a:pt x="1079427" y="214024"/>
                  <a:pt x="1079427" y="220469"/>
                </a:cubicBezTo>
                <a:cubicBezTo>
                  <a:pt x="1079427" y="221586"/>
                  <a:pt x="1081192" y="222444"/>
                  <a:pt x="1084723" y="223041"/>
                </a:cubicBezTo>
                <a:cubicBezTo>
                  <a:pt x="1088799" y="222774"/>
                  <a:pt x="1090768" y="222841"/>
                  <a:pt x="1090628" y="223241"/>
                </a:cubicBezTo>
                <a:cubicBezTo>
                  <a:pt x="1090488" y="223641"/>
                  <a:pt x="1090584" y="223447"/>
                  <a:pt x="1090914" y="222660"/>
                </a:cubicBezTo>
                <a:cubicBezTo>
                  <a:pt x="1094038" y="209896"/>
                  <a:pt x="1099696" y="203514"/>
                  <a:pt x="1107887" y="203514"/>
                </a:cubicBezTo>
                <a:cubicBezTo>
                  <a:pt x="1102630" y="203514"/>
                  <a:pt x="1099867" y="203908"/>
                  <a:pt x="1099601" y="204695"/>
                </a:cubicBezTo>
                <a:cubicBezTo>
                  <a:pt x="1100883" y="198333"/>
                  <a:pt x="1104389" y="193227"/>
                  <a:pt x="1110116" y="189379"/>
                </a:cubicBezTo>
                <a:cubicBezTo>
                  <a:pt x="1108478" y="189925"/>
                  <a:pt x="1107659" y="189570"/>
                  <a:pt x="1107659" y="188312"/>
                </a:cubicBezTo>
                <a:cubicBezTo>
                  <a:pt x="1107659" y="187055"/>
                  <a:pt x="1108929" y="183055"/>
                  <a:pt x="1111469" y="176311"/>
                </a:cubicBezTo>
                <a:cubicBezTo>
                  <a:pt x="1112980" y="170977"/>
                  <a:pt x="1114104" y="165357"/>
                  <a:pt x="1114841" y="159452"/>
                </a:cubicBezTo>
                <a:cubicBezTo>
                  <a:pt x="1114841" y="151248"/>
                  <a:pt x="1118130" y="144669"/>
                  <a:pt x="1124708" y="139716"/>
                </a:cubicBezTo>
                <a:cubicBezTo>
                  <a:pt x="1147327" y="132007"/>
                  <a:pt x="1160027" y="138186"/>
                  <a:pt x="1162808" y="158252"/>
                </a:cubicBezTo>
                <a:cubicBezTo>
                  <a:pt x="1163774" y="162138"/>
                  <a:pt x="1166053" y="165364"/>
                  <a:pt x="1169647" y="167929"/>
                </a:cubicBezTo>
                <a:cubicBezTo>
                  <a:pt x="1185243" y="182420"/>
                  <a:pt x="1187377" y="193716"/>
                  <a:pt x="1176048" y="201819"/>
                </a:cubicBezTo>
                <a:cubicBezTo>
                  <a:pt x="1176817" y="201470"/>
                  <a:pt x="1177168" y="201768"/>
                  <a:pt x="1177103" y="202714"/>
                </a:cubicBezTo>
                <a:lnTo>
                  <a:pt x="1176449" y="204879"/>
                </a:lnTo>
                <a:lnTo>
                  <a:pt x="1181206" y="198785"/>
                </a:lnTo>
                <a:cubicBezTo>
                  <a:pt x="1183375" y="196515"/>
                  <a:pt x="1185440" y="194885"/>
                  <a:pt x="1187402" y="193894"/>
                </a:cubicBezTo>
                <a:cubicBezTo>
                  <a:pt x="1185878" y="194402"/>
                  <a:pt x="1185211" y="193977"/>
                  <a:pt x="1185402" y="192618"/>
                </a:cubicBezTo>
                <a:cubicBezTo>
                  <a:pt x="1186583" y="184337"/>
                  <a:pt x="1190164" y="177949"/>
                  <a:pt x="1196146" y="173453"/>
                </a:cubicBezTo>
                <a:cubicBezTo>
                  <a:pt x="1196159" y="173441"/>
                  <a:pt x="1196165" y="172711"/>
                  <a:pt x="1196165" y="171263"/>
                </a:cubicBezTo>
                <a:cubicBezTo>
                  <a:pt x="1196165" y="169815"/>
                  <a:pt x="1199689" y="166151"/>
                  <a:pt x="1206738" y="160271"/>
                </a:cubicBezTo>
                <a:cubicBezTo>
                  <a:pt x="1222676" y="149222"/>
                  <a:pt x="1234011" y="149349"/>
                  <a:pt x="1240742" y="160652"/>
                </a:cubicBezTo>
                <a:cubicBezTo>
                  <a:pt x="1242723" y="164614"/>
                  <a:pt x="1245028" y="168901"/>
                  <a:pt x="1247657" y="173511"/>
                </a:cubicBezTo>
                <a:cubicBezTo>
                  <a:pt x="1251912" y="178819"/>
                  <a:pt x="1254039" y="186100"/>
                  <a:pt x="1254039" y="195351"/>
                </a:cubicBezTo>
                <a:cubicBezTo>
                  <a:pt x="1254039" y="204603"/>
                  <a:pt x="1248880" y="213922"/>
                  <a:pt x="1238561" y="223307"/>
                </a:cubicBezTo>
                <a:cubicBezTo>
                  <a:pt x="1228242" y="232693"/>
                  <a:pt x="1219749" y="239290"/>
                  <a:pt x="1213081" y="243100"/>
                </a:cubicBezTo>
                <a:cubicBezTo>
                  <a:pt x="1210211" y="244751"/>
                  <a:pt x="1209043" y="244777"/>
                  <a:pt x="1209576" y="243177"/>
                </a:cubicBezTo>
                <a:cubicBezTo>
                  <a:pt x="1207138" y="252917"/>
                  <a:pt x="1204433" y="257788"/>
                  <a:pt x="1201461" y="257788"/>
                </a:cubicBezTo>
                <a:cubicBezTo>
                  <a:pt x="1198489" y="257788"/>
                  <a:pt x="1195409" y="259582"/>
                  <a:pt x="1192222" y="263169"/>
                </a:cubicBezTo>
                <a:cubicBezTo>
                  <a:pt x="1189034" y="266757"/>
                  <a:pt x="1187577" y="268551"/>
                  <a:pt x="1187850" y="268551"/>
                </a:cubicBezTo>
                <a:cubicBezTo>
                  <a:pt x="1188123" y="268551"/>
                  <a:pt x="1188259" y="269748"/>
                  <a:pt x="1188259" y="272142"/>
                </a:cubicBezTo>
                <a:cubicBezTo>
                  <a:pt x="1188259" y="274536"/>
                  <a:pt x="1183001" y="275733"/>
                  <a:pt x="1172486" y="275733"/>
                </a:cubicBezTo>
                <a:cubicBezTo>
                  <a:pt x="1174289" y="275733"/>
                  <a:pt x="1173896" y="277584"/>
                  <a:pt x="1171305" y="281286"/>
                </a:cubicBezTo>
                <a:cubicBezTo>
                  <a:pt x="1168714" y="284988"/>
                  <a:pt x="1163374" y="287519"/>
                  <a:pt x="1155284" y="288877"/>
                </a:cubicBezTo>
                <a:cubicBezTo>
                  <a:pt x="1147245" y="288877"/>
                  <a:pt x="1141685" y="287103"/>
                  <a:pt x="1138605" y="283553"/>
                </a:cubicBezTo>
                <a:cubicBezTo>
                  <a:pt x="1135526" y="280003"/>
                  <a:pt x="1134380" y="274736"/>
                  <a:pt x="1135167" y="267751"/>
                </a:cubicBezTo>
                <a:cubicBezTo>
                  <a:pt x="1135167" y="260182"/>
                  <a:pt x="1136450" y="255327"/>
                  <a:pt x="1139015" y="253187"/>
                </a:cubicBezTo>
                <a:cubicBezTo>
                  <a:pt x="1141580" y="251047"/>
                  <a:pt x="1143104" y="248314"/>
                  <a:pt x="1143587" y="244986"/>
                </a:cubicBezTo>
                <a:cubicBezTo>
                  <a:pt x="1144070" y="241659"/>
                  <a:pt x="1147568" y="238357"/>
                  <a:pt x="1154084" y="235080"/>
                </a:cubicBezTo>
                <a:cubicBezTo>
                  <a:pt x="1160611" y="231575"/>
                  <a:pt x="1163875" y="229499"/>
                  <a:pt x="1163875" y="228851"/>
                </a:cubicBezTo>
                <a:cubicBezTo>
                  <a:pt x="1163875" y="223542"/>
                  <a:pt x="1166110" y="219415"/>
                  <a:pt x="1170581" y="216468"/>
                </a:cubicBezTo>
                <a:cubicBezTo>
                  <a:pt x="1171089" y="215795"/>
                  <a:pt x="1171660" y="214713"/>
                  <a:pt x="1172295" y="213220"/>
                </a:cubicBezTo>
                <a:lnTo>
                  <a:pt x="1172327" y="213134"/>
                </a:lnTo>
                <a:lnTo>
                  <a:pt x="1169847" y="215002"/>
                </a:lnTo>
                <a:cubicBezTo>
                  <a:pt x="1167771" y="215522"/>
                  <a:pt x="1166733" y="216716"/>
                  <a:pt x="1166733" y="218583"/>
                </a:cubicBezTo>
                <a:cubicBezTo>
                  <a:pt x="1166733" y="220450"/>
                  <a:pt x="1161481" y="222260"/>
                  <a:pt x="1150978" y="224012"/>
                </a:cubicBezTo>
                <a:cubicBezTo>
                  <a:pt x="1151918" y="223542"/>
                  <a:pt x="1152388" y="225066"/>
                  <a:pt x="1152388" y="228584"/>
                </a:cubicBezTo>
                <a:cubicBezTo>
                  <a:pt x="1152388" y="232102"/>
                  <a:pt x="1151207" y="233861"/>
                  <a:pt x="1148845" y="233861"/>
                </a:cubicBezTo>
                <a:cubicBezTo>
                  <a:pt x="1146483" y="233861"/>
                  <a:pt x="1145416" y="233525"/>
                  <a:pt x="1145644" y="232851"/>
                </a:cubicBezTo>
                <a:cubicBezTo>
                  <a:pt x="1142215" y="243100"/>
                  <a:pt x="1139221" y="248225"/>
                  <a:pt x="1136662" y="248225"/>
                </a:cubicBezTo>
                <a:cubicBezTo>
                  <a:pt x="1134103" y="248225"/>
                  <a:pt x="1132027" y="250216"/>
                  <a:pt x="1130433" y="254197"/>
                </a:cubicBezTo>
                <a:cubicBezTo>
                  <a:pt x="1129636" y="256188"/>
                  <a:pt x="1128057" y="257681"/>
                  <a:pt x="1125697" y="258676"/>
                </a:cubicBezTo>
                <a:lnTo>
                  <a:pt x="1122970" y="259108"/>
                </a:lnTo>
                <a:lnTo>
                  <a:pt x="1119108" y="265141"/>
                </a:lnTo>
                <a:cubicBezTo>
                  <a:pt x="1115260" y="269637"/>
                  <a:pt x="1111319" y="273323"/>
                  <a:pt x="1107287" y="276200"/>
                </a:cubicBezTo>
                <a:cubicBezTo>
                  <a:pt x="1103255" y="279076"/>
                  <a:pt x="1099074" y="280515"/>
                  <a:pt x="1094743" y="280515"/>
                </a:cubicBezTo>
                <a:cubicBezTo>
                  <a:pt x="1093714" y="280515"/>
                  <a:pt x="1092031" y="281232"/>
                  <a:pt x="1089695" y="282667"/>
                </a:cubicBezTo>
                <a:cubicBezTo>
                  <a:pt x="1086951" y="284102"/>
                  <a:pt x="1084630" y="285058"/>
                  <a:pt x="1082732" y="285534"/>
                </a:cubicBezTo>
                <a:cubicBezTo>
                  <a:pt x="1080833" y="286010"/>
                  <a:pt x="1079528" y="286388"/>
                  <a:pt x="1078817" y="286668"/>
                </a:cubicBezTo>
                <a:cubicBezTo>
                  <a:pt x="1078106" y="286947"/>
                  <a:pt x="1077350" y="287487"/>
                  <a:pt x="1076550" y="288287"/>
                </a:cubicBezTo>
                <a:cubicBezTo>
                  <a:pt x="1076067" y="288477"/>
                  <a:pt x="1075826" y="289290"/>
                  <a:pt x="1075826" y="290725"/>
                </a:cubicBezTo>
                <a:cubicBezTo>
                  <a:pt x="1076214" y="298472"/>
                  <a:pt x="1075943" y="305475"/>
                  <a:pt x="1075014" y="311733"/>
                </a:cubicBezTo>
                <a:lnTo>
                  <a:pt x="1074301" y="314211"/>
                </a:lnTo>
                <a:lnTo>
                  <a:pt x="1077453" y="311828"/>
                </a:lnTo>
                <a:cubicBezTo>
                  <a:pt x="1080191" y="310612"/>
                  <a:pt x="1083726" y="309648"/>
                  <a:pt x="1088056" y="308937"/>
                </a:cubicBezTo>
                <a:cubicBezTo>
                  <a:pt x="1090685" y="308582"/>
                  <a:pt x="1091987" y="308416"/>
                  <a:pt x="1091962" y="308442"/>
                </a:cubicBezTo>
                <a:cubicBezTo>
                  <a:pt x="1095721" y="304683"/>
                  <a:pt x="1101998" y="302803"/>
                  <a:pt x="1110792" y="302803"/>
                </a:cubicBezTo>
                <a:cubicBezTo>
                  <a:pt x="1119587" y="302803"/>
                  <a:pt x="1125864" y="304683"/>
                  <a:pt x="1129623" y="308442"/>
                </a:cubicBezTo>
                <a:cubicBezTo>
                  <a:pt x="1129268" y="308086"/>
                  <a:pt x="1132611" y="309010"/>
                  <a:pt x="1139653" y="311214"/>
                </a:cubicBezTo>
                <a:cubicBezTo>
                  <a:pt x="1146695" y="313417"/>
                  <a:pt x="1152141" y="318354"/>
                  <a:pt x="1155989" y="326025"/>
                </a:cubicBezTo>
                <a:cubicBezTo>
                  <a:pt x="1158363" y="332858"/>
                  <a:pt x="1159056" y="338065"/>
                  <a:pt x="1158065" y="341646"/>
                </a:cubicBezTo>
                <a:cubicBezTo>
                  <a:pt x="1157074" y="345227"/>
                  <a:pt x="1154769" y="348828"/>
                  <a:pt x="1151150" y="352447"/>
                </a:cubicBezTo>
                <a:lnTo>
                  <a:pt x="1149525" y="353470"/>
                </a:lnTo>
                <a:lnTo>
                  <a:pt x="1156617" y="352531"/>
                </a:lnTo>
                <a:cubicBezTo>
                  <a:pt x="1160103" y="352358"/>
                  <a:pt x="1164072" y="352409"/>
                  <a:pt x="1168523" y="352685"/>
                </a:cubicBezTo>
                <a:cubicBezTo>
                  <a:pt x="1177426" y="353238"/>
                  <a:pt x="1183598" y="355235"/>
                  <a:pt x="1187040" y="358677"/>
                </a:cubicBezTo>
                <a:cubicBezTo>
                  <a:pt x="1191041" y="363909"/>
                  <a:pt x="1191180" y="371923"/>
                  <a:pt x="1187459" y="382718"/>
                </a:cubicBezTo>
                <a:cubicBezTo>
                  <a:pt x="1183738" y="393513"/>
                  <a:pt x="1179376" y="398910"/>
                  <a:pt x="1174372" y="398910"/>
                </a:cubicBezTo>
                <a:cubicBezTo>
                  <a:pt x="1169368" y="398910"/>
                  <a:pt x="1165072" y="400704"/>
                  <a:pt x="1161485" y="404292"/>
                </a:cubicBezTo>
                <a:cubicBezTo>
                  <a:pt x="1157897" y="407880"/>
                  <a:pt x="1155138" y="409673"/>
                  <a:pt x="1153207" y="409673"/>
                </a:cubicBezTo>
                <a:cubicBezTo>
                  <a:pt x="1151277" y="409673"/>
                  <a:pt x="1150439" y="409483"/>
                  <a:pt x="1150693" y="409102"/>
                </a:cubicBezTo>
                <a:cubicBezTo>
                  <a:pt x="1134056" y="415871"/>
                  <a:pt x="1124581" y="412448"/>
                  <a:pt x="1122270" y="398834"/>
                </a:cubicBezTo>
                <a:cubicBezTo>
                  <a:pt x="1121305" y="396866"/>
                  <a:pt x="1120822" y="394421"/>
                  <a:pt x="1120822" y="391500"/>
                </a:cubicBezTo>
                <a:cubicBezTo>
                  <a:pt x="1120822" y="382026"/>
                  <a:pt x="1124366" y="374253"/>
                  <a:pt x="1131452" y="368183"/>
                </a:cubicBezTo>
                <a:lnTo>
                  <a:pt x="1138104" y="360656"/>
                </a:lnTo>
                <a:lnTo>
                  <a:pt x="1134255" y="363077"/>
                </a:lnTo>
                <a:cubicBezTo>
                  <a:pt x="1128313" y="365439"/>
                  <a:pt x="1122061" y="366621"/>
                  <a:pt x="1115498" y="366621"/>
                </a:cubicBezTo>
                <a:cubicBezTo>
                  <a:pt x="1102372" y="366621"/>
                  <a:pt x="1091530" y="362887"/>
                  <a:pt x="1082970" y="355419"/>
                </a:cubicBezTo>
                <a:cubicBezTo>
                  <a:pt x="1081675" y="354124"/>
                  <a:pt x="1081611" y="353476"/>
                  <a:pt x="1082779" y="353476"/>
                </a:cubicBezTo>
                <a:lnTo>
                  <a:pt x="1079427" y="352770"/>
                </a:lnTo>
                <a:lnTo>
                  <a:pt x="1079427" y="355629"/>
                </a:lnTo>
                <a:cubicBezTo>
                  <a:pt x="1079427" y="359775"/>
                  <a:pt x="1079049" y="364170"/>
                  <a:pt x="1078293" y="368814"/>
                </a:cubicBezTo>
                <a:lnTo>
                  <a:pt x="1076162" y="378012"/>
                </a:lnTo>
                <a:lnTo>
                  <a:pt x="1086361" y="375745"/>
                </a:lnTo>
                <a:cubicBezTo>
                  <a:pt x="1097397" y="375745"/>
                  <a:pt x="1103982" y="380244"/>
                  <a:pt x="1106116" y="389242"/>
                </a:cubicBezTo>
                <a:cubicBezTo>
                  <a:pt x="1108249" y="398240"/>
                  <a:pt x="1106833" y="406289"/>
                  <a:pt x="1101868" y="413388"/>
                </a:cubicBezTo>
                <a:cubicBezTo>
                  <a:pt x="1101258" y="414303"/>
                  <a:pt x="1100953" y="416354"/>
                  <a:pt x="1100953" y="419541"/>
                </a:cubicBezTo>
                <a:cubicBezTo>
                  <a:pt x="1100953" y="422729"/>
                  <a:pt x="1099207" y="426653"/>
                  <a:pt x="1095714" y="431314"/>
                </a:cubicBezTo>
                <a:cubicBezTo>
                  <a:pt x="1095016" y="433054"/>
                  <a:pt x="1094292" y="441055"/>
                  <a:pt x="1093543" y="455317"/>
                </a:cubicBezTo>
                <a:cubicBezTo>
                  <a:pt x="1090495" y="487880"/>
                  <a:pt x="1083319" y="504161"/>
                  <a:pt x="1072016" y="504161"/>
                </a:cubicBezTo>
                <a:cubicBezTo>
                  <a:pt x="1078328" y="504161"/>
                  <a:pt x="1081538" y="503726"/>
                  <a:pt x="1081646" y="502857"/>
                </a:cubicBezTo>
                <a:cubicBezTo>
                  <a:pt x="1081754" y="501987"/>
                  <a:pt x="1081808" y="503949"/>
                  <a:pt x="1081808" y="508743"/>
                </a:cubicBezTo>
                <a:cubicBezTo>
                  <a:pt x="1081808" y="513537"/>
                  <a:pt x="1081954" y="517535"/>
                  <a:pt x="1082246" y="520735"/>
                </a:cubicBezTo>
                <a:cubicBezTo>
                  <a:pt x="1082538" y="523935"/>
                  <a:pt x="1082767" y="526215"/>
                  <a:pt x="1082932" y="527574"/>
                </a:cubicBezTo>
                <a:cubicBezTo>
                  <a:pt x="1083097" y="528933"/>
                  <a:pt x="1083179" y="529612"/>
                  <a:pt x="1083179" y="529612"/>
                </a:cubicBezTo>
                <a:cubicBezTo>
                  <a:pt x="1085567" y="530400"/>
                  <a:pt x="1087332" y="536915"/>
                  <a:pt x="1088475" y="549158"/>
                </a:cubicBezTo>
                <a:cubicBezTo>
                  <a:pt x="1089047" y="555279"/>
                  <a:pt x="1088312" y="560124"/>
                  <a:pt x="1086270" y="563693"/>
                </a:cubicBezTo>
                <a:lnTo>
                  <a:pt x="1083727" y="566459"/>
                </a:lnTo>
                <a:lnTo>
                  <a:pt x="1086613" y="564702"/>
                </a:lnTo>
                <a:cubicBezTo>
                  <a:pt x="1088890" y="562912"/>
                  <a:pt x="1091168" y="560715"/>
                  <a:pt x="1093447" y="558111"/>
                </a:cubicBezTo>
                <a:cubicBezTo>
                  <a:pt x="1102617" y="548967"/>
                  <a:pt x="1109824" y="544395"/>
                  <a:pt x="1115069" y="544395"/>
                </a:cubicBezTo>
                <a:cubicBezTo>
                  <a:pt x="1112694" y="544395"/>
                  <a:pt x="1112501" y="542801"/>
                  <a:pt x="1114488" y="539613"/>
                </a:cubicBezTo>
                <a:cubicBezTo>
                  <a:pt x="1116476" y="536426"/>
                  <a:pt x="1118333" y="534832"/>
                  <a:pt x="1120060" y="534832"/>
                </a:cubicBezTo>
                <a:cubicBezTo>
                  <a:pt x="1121787" y="534832"/>
                  <a:pt x="1122238" y="535657"/>
                  <a:pt x="1121413" y="537308"/>
                </a:cubicBezTo>
                <a:cubicBezTo>
                  <a:pt x="1128576" y="526069"/>
                  <a:pt x="1139644" y="522792"/>
                  <a:pt x="1154617" y="527479"/>
                </a:cubicBezTo>
                <a:cubicBezTo>
                  <a:pt x="1161094" y="530692"/>
                  <a:pt x="1164332" y="534807"/>
                  <a:pt x="1164332" y="539823"/>
                </a:cubicBezTo>
                <a:cubicBezTo>
                  <a:pt x="1164332" y="552129"/>
                  <a:pt x="1153957" y="568208"/>
                  <a:pt x="1133205" y="588058"/>
                </a:cubicBezTo>
                <a:cubicBezTo>
                  <a:pt x="1127629" y="593633"/>
                  <a:pt x="1123788" y="597475"/>
                  <a:pt x="1121680" y="599583"/>
                </a:cubicBezTo>
                <a:cubicBezTo>
                  <a:pt x="1118492" y="603571"/>
                  <a:pt x="1116358" y="606104"/>
                  <a:pt x="1115279" y="607184"/>
                </a:cubicBezTo>
                <a:cubicBezTo>
                  <a:pt x="1115291" y="607171"/>
                  <a:pt x="1115298" y="608057"/>
                  <a:pt x="1115298" y="609841"/>
                </a:cubicBezTo>
                <a:cubicBezTo>
                  <a:pt x="1115298" y="611626"/>
                  <a:pt x="1112351" y="614874"/>
                  <a:pt x="1106459" y="619585"/>
                </a:cubicBezTo>
                <a:cubicBezTo>
                  <a:pt x="1103576" y="622468"/>
                  <a:pt x="1102014" y="624310"/>
                  <a:pt x="1101772" y="625110"/>
                </a:cubicBezTo>
                <a:cubicBezTo>
                  <a:pt x="1100464" y="631447"/>
                  <a:pt x="1095606" y="638820"/>
                  <a:pt x="1087199" y="647227"/>
                </a:cubicBezTo>
                <a:cubicBezTo>
                  <a:pt x="1083605" y="650364"/>
                  <a:pt x="1081808" y="653767"/>
                  <a:pt x="1081808" y="657438"/>
                </a:cubicBezTo>
                <a:cubicBezTo>
                  <a:pt x="1081808" y="661108"/>
                  <a:pt x="1079817" y="663740"/>
                  <a:pt x="1075836" y="665334"/>
                </a:cubicBezTo>
                <a:cubicBezTo>
                  <a:pt x="1071854" y="666928"/>
                  <a:pt x="1069864" y="665756"/>
                  <a:pt x="1069864" y="661819"/>
                </a:cubicBezTo>
                <a:cubicBezTo>
                  <a:pt x="1069864" y="671535"/>
                  <a:pt x="1064599" y="676392"/>
                  <a:pt x="1054071" y="676392"/>
                </a:cubicBezTo>
                <a:cubicBezTo>
                  <a:pt x="1056255" y="676392"/>
                  <a:pt x="1056627" y="677012"/>
                  <a:pt x="1055185" y="678250"/>
                </a:cubicBezTo>
                <a:cubicBezTo>
                  <a:pt x="1053744" y="679488"/>
                  <a:pt x="1052439" y="680793"/>
                  <a:pt x="1051271" y="682165"/>
                </a:cubicBezTo>
                <a:cubicBezTo>
                  <a:pt x="1050102" y="683536"/>
                  <a:pt x="1049518" y="684749"/>
                  <a:pt x="1049518" y="685803"/>
                </a:cubicBezTo>
                <a:cubicBezTo>
                  <a:pt x="1049518" y="686857"/>
                  <a:pt x="1047524" y="690172"/>
                  <a:pt x="1043536" y="695747"/>
                </a:cubicBezTo>
                <a:cubicBezTo>
                  <a:pt x="1039549" y="701323"/>
                  <a:pt x="1037555" y="706866"/>
                  <a:pt x="1037555" y="712378"/>
                </a:cubicBezTo>
                <a:cubicBezTo>
                  <a:pt x="1037555" y="717890"/>
                  <a:pt x="1032697" y="720646"/>
                  <a:pt x="1022981" y="720646"/>
                </a:cubicBezTo>
                <a:cubicBezTo>
                  <a:pt x="1026931" y="720646"/>
                  <a:pt x="1028258" y="722379"/>
                  <a:pt x="1026963" y="725846"/>
                </a:cubicBezTo>
                <a:cubicBezTo>
                  <a:pt x="1021756" y="738330"/>
                  <a:pt x="1010459" y="744572"/>
                  <a:pt x="993073" y="744572"/>
                </a:cubicBezTo>
                <a:cubicBezTo>
                  <a:pt x="974861" y="744572"/>
                  <a:pt x="963749" y="737232"/>
                  <a:pt x="959735" y="722551"/>
                </a:cubicBezTo>
                <a:cubicBezTo>
                  <a:pt x="959316" y="721154"/>
                  <a:pt x="958119" y="720122"/>
                  <a:pt x="956145" y="719455"/>
                </a:cubicBezTo>
                <a:cubicBezTo>
                  <a:pt x="954170" y="718788"/>
                  <a:pt x="951233" y="714575"/>
                  <a:pt x="947334" y="706815"/>
                </a:cubicBezTo>
                <a:cubicBezTo>
                  <a:pt x="944184" y="698446"/>
                  <a:pt x="944511" y="690267"/>
                  <a:pt x="948315" y="682279"/>
                </a:cubicBezTo>
                <a:cubicBezTo>
                  <a:pt x="952119" y="674291"/>
                  <a:pt x="956834" y="669214"/>
                  <a:pt x="962460" y="667048"/>
                </a:cubicBezTo>
                <a:cubicBezTo>
                  <a:pt x="968086" y="664883"/>
                  <a:pt x="972404" y="662038"/>
                  <a:pt x="975414" y="658514"/>
                </a:cubicBezTo>
                <a:cubicBezTo>
                  <a:pt x="978424" y="654990"/>
                  <a:pt x="982716" y="653228"/>
                  <a:pt x="988291" y="653228"/>
                </a:cubicBezTo>
                <a:cubicBezTo>
                  <a:pt x="985421" y="653228"/>
                  <a:pt x="986088" y="651126"/>
                  <a:pt x="990292" y="646922"/>
                </a:cubicBezTo>
                <a:lnTo>
                  <a:pt x="999979" y="638347"/>
                </a:lnTo>
                <a:lnTo>
                  <a:pt x="994568" y="631996"/>
                </a:lnTo>
                <a:cubicBezTo>
                  <a:pt x="992619" y="627475"/>
                  <a:pt x="991644" y="621865"/>
                  <a:pt x="991644" y="615166"/>
                </a:cubicBezTo>
                <a:cubicBezTo>
                  <a:pt x="991644" y="601361"/>
                  <a:pt x="995607" y="593150"/>
                  <a:pt x="1003531" y="590534"/>
                </a:cubicBezTo>
                <a:cubicBezTo>
                  <a:pt x="1000991" y="591360"/>
                  <a:pt x="999855" y="590858"/>
                  <a:pt x="1000121" y="589029"/>
                </a:cubicBezTo>
                <a:cubicBezTo>
                  <a:pt x="1002026" y="581422"/>
                  <a:pt x="1005621" y="574310"/>
                  <a:pt x="1010904" y="567693"/>
                </a:cubicBezTo>
                <a:cubicBezTo>
                  <a:pt x="1012415" y="566182"/>
                  <a:pt x="1013171" y="562727"/>
                  <a:pt x="1013171" y="557330"/>
                </a:cubicBezTo>
                <a:cubicBezTo>
                  <a:pt x="1013171" y="551932"/>
                  <a:pt x="1012374" y="546830"/>
                  <a:pt x="1010780" y="542023"/>
                </a:cubicBezTo>
                <a:cubicBezTo>
                  <a:pt x="1009186" y="537216"/>
                  <a:pt x="1009186" y="533787"/>
                  <a:pt x="1010780" y="531736"/>
                </a:cubicBezTo>
                <a:cubicBezTo>
                  <a:pt x="1012374" y="529685"/>
                  <a:pt x="1013171" y="524424"/>
                  <a:pt x="1013171" y="515953"/>
                </a:cubicBezTo>
                <a:cubicBezTo>
                  <a:pt x="1013171" y="507483"/>
                  <a:pt x="1014142" y="503571"/>
                  <a:pt x="1016085" y="504219"/>
                </a:cubicBezTo>
                <a:cubicBezTo>
                  <a:pt x="1009367" y="499761"/>
                  <a:pt x="1006008" y="494484"/>
                  <a:pt x="1006008" y="488388"/>
                </a:cubicBezTo>
                <a:cubicBezTo>
                  <a:pt x="1006008" y="491779"/>
                  <a:pt x="1006335" y="493462"/>
                  <a:pt x="1006989" y="493436"/>
                </a:cubicBezTo>
                <a:cubicBezTo>
                  <a:pt x="1007643" y="493411"/>
                  <a:pt x="1006783" y="493970"/>
                  <a:pt x="1004408" y="495113"/>
                </a:cubicBezTo>
                <a:cubicBezTo>
                  <a:pt x="1004179" y="495202"/>
                  <a:pt x="1004065" y="496170"/>
                  <a:pt x="1004065" y="498018"/>
                </a:cubicBezTo>
                <a:cubicBezTo>
                  <a:pt x="1004065" y="499866"/>
                  <a:pt x="999506" y="502314"/>
                  <a:pt x="990387" y="505362"/>
                </a:cubicBezTo>
                <a:cubicBezTo>
                  <a:pt x="992406" y="505362"/>
                  <a:pt x="993200" y="505774"/>
                  <a:pt x="992768" y="506600"/>
                </a:cubicBezTo>
                <a:cubicBezTo>
                  <a:pt x="992336" y="507425"/>
                  <a:pt x="992749" y="509241"/>
                  <a:pt x="994006" y="512048"/>
                </a:cubicBezTo>
                <a:cubicBezTo>
                  <a:pt x="995137" y="519503"/>
                  <a:pt x="993073" y="527726"/>
                  <a:pt x="987815" y="536718"/>
                </a:cubicBezTo>
                <a:cubicBezTo>
                  <a:pt x="985097" y="541049"/>
                  <a:pt x="983738" y="542477"/>
                  <a:pt x="983738" y="541004"/>
                </a:cubicBezTo>
                <a:cubicBezTo>
                  <a:pt x="983738" y="547672"/>
                  <a:pt x="979859" y="552955"/>
                  <a:pt x="972099" y="556854"/>
                </a:cubicBezTo>
                <a:cubicBezTo>
                  <a:pt x="972836" y="556485"/>
                  <a:pt x="972864" y="559171"/>
                  <a:pt x="972185" y="564912"/>
                </a:cubicBezTo>
                <a:cubicBezTo>
                  <a:pt x="971505" y="570652"/>
                  <a:pt x="968822" y="576418"/>
                  <a:pt x="964136" y="582209"/>
                </a:cubicBezTo>
                <a:cubicBezTo>
                  <a:pt x="962447" y="584254"/>
                  <a:pt x="961329" y="587207"/>
                  <a:pt x="960783" y="591068"/>
                </a:cubicBezTo>
                <a:cubicBezTo>
                  <a:pt x="958599" y="598776"/>
                  <a:pt x="956116" y="604707"/>
                  <a:pt x="953335" y="608860"/>
                </a:cubicBezTo>
                <a:cubicBezTo>
                  <a:pt x="953182" y="609013"/>
                  <a:pt x="952890" y="610892"/>
                  <a:pt x="952458" y="614499"/>
                </a:cubicBezTo>
                <a:cubicBezTo>
                  <a:pt x="951188" y="623516"/>
                  <a:pt x="947848" y="630050"/>
                  <a:pt x="942438" y="634102"/>
                </a:cubicBezTo>
                <a:cubicBezTo>
                  <a:pt x="942298" y="634241"/>
                  <a:pt x="942019" y="635467"/>
                  <a:pt x="941600" y="637778"/>
                </a:cubicBezTo>
                <a:cubicBezTo>
                  <a:pt x="940368" y="643709"/>
                  <a:pt x="937872" y="649030"/>
                  <a:pt x="934113" y="653742"/>
                </a:cubicBezTo>
                <a:cubicBezTo>
                  <a:pt x="932018" y="657209"/>
                  <a:pt x="930500" y="660130"/>
                  <a:pt x="929560" y="662505"/>
                </a:cubicBezTo>
                <a:cubicBezTo>
                  <a:pt x="927744" y="673363"/>
                  <a:pt x="926154" y="678793"/>
                  <a:pt x="924788" y="678793"/>
                </a:cubicBezTo>
                <a:cubicBezTo>
                  <a:pt x="923423" y="678793"/>
                  <a:pt x="922740" y="675129"/>
                  <a:pt x="922740" y="667801"/>
                </a:cubicBezTo>
                <a:cubicBezTo>
                  <a:pt x="922740" y="671865"/>
                  <a:pt x="919521" y="678723"/>
                  <a:pt x="913082" y="688375"/>
                </a:cubicBezTo>
                <a:cubicBezTo>
                  <a:pt x="909958" y="692553"/>
                  <a:pt x="908396" y="696252"/>
                  <a:pt x="908396" y="699472"/>
                </a:cubicBezTo>
                <a:cubicBezTo>
                  <a:pt x="908396" y="702691"/>
                  <a:pt x="904979" y="706580"/>
                  <a:pt x="898147" y="711140"/>
                </a:cubicBezTo>
                <a:cubicBezTo>
                  <a:pt x="900192" y="710454"/>
                  <a:pt x="901214" y="710438"/>
                  <a:pt x="901214" y="711092"/>
                </a:cubicBezTo>
                <a:cubicBezTo>
                  <a:pt x="901214" y="711746"/>
                  <a:pt x="899033" y="714473"/>
                  <a:pt x="894670" y="719274"/>
                </a:cubicBezTo>
                <a:cubicBezTo>
                  <a:pt x="890308" y="724075"/>
                  <a:pt x="887631" y="728456"/>
                  <a:pt x="886641" y="732419"/>
                </a:cubicBezTo>
                <a:cubicBezTo>
                  <a:pt x="881802" y="745309"/>
                  <a:pt x="879433" y="751754"/>
                  <a:pt x="879535" y="751754"/>
                </a:cubicBezTo>
                <a:cubicBezTo>
                  <a:pt x="879637" y="751754"/>
                  <a:pt x="879687" y="748484"/>
                  <a:pt x="879687" y="741944"/>
                </a:cubicBezTo>
                <a:cubicBezTo>
                  <a:pt x="879687" y="747316"/>
                  <a:pt x="876646" y="753545"/>
                  <a:pt x="870562" y="760632"/>
                </a:cubicBezTo>
                <a:cubicBezTo>
                  <a:pt x="867070" y="765280"/>
                  <a:pt x="865324" y="767426"/>
                  <a:pt x="865324" y="767070"/>
                </a:cubicBezTo>
                <a:cubicBezTo>
                  <a:pt x="865324" y="773725"/>
                  <a:pt x="861228" y="779110"/>
                  <a:pt x="853036" y="783225"/>
                </a:cubicBezTo>
                <a:cubicBezTo>
                  <a:pt x="847715" y="785155"/>
                  <a:pt x="844477" y="788057"/>
                  <a:pt x="843321" y="791931"/>
                </a:cubicBezTo>
                <a:cubicBezTo>
                  <a:pt x="841086" y="801024"/>
                  <a:pt x="835587" y="805571"/>
                  <a:pt x="826824" y="805571"/>
                </a:cubicBezTo>
                <a:cubicBezTo>
                  <a:pt x="827065" y="805571"/>
                  <a:pt x="826566" y="806190"/>
                  <a:pt x="825328" y="807428"/>
                </a:cubicBezTo>
                <a:cubicBezTo>
                  <a:pt x="824090" y="808666"/>
                  <a:pt x="823471" y="808765"/>
                  <a:pt x="823471" y="807723"/>
                </a:cubicBezTo>
                <a:cubicBezTo>
                  <a:pt x="823471" y="813654"/>
                  <a:pt x="821267" y="819572"/>
                  <a:pt x="816861" y="825478"/>
                </a:cubicBezTo>
                <a:lnTo>
                  <a:pt x="809982" y="832346"/>
                </a:lnTo>
                <a:lnTo>
                  <a:pt x="828440" y="837506"/>
                </a:lnTo>
                <a:cubicBezTo>
                  <a:pt x="837158" y="842885"/>
                  <a:pt x="841518" y="848247"/>
                  <a:pt x="841518" y="853594"/>
                </a:cubicBezTo>
                <a:cubicBezTo>
                  <a:pt x="841518" y="851752"/>
                  <a:pt x="843112" y="851629"/>
                  <a:pt x="846299" y="853222"/>
                </a:cubicBezTo>
                <a:cubicBezTo>
                  <a:pt x="849487" y="854816"/>
                  <a:pt x="851081" y="856261"/>
                  <a:pt x="851081" y="857556"/>
                </a:cubicBezTo>
                <a:cubicBezTo>
                  <a:pt x="851081" y="858852"/>
                  <a:pt x="854869" y="859899"/>
                  <a:pt x="862444" y="860700"/>
                </a:cubicBezTo>
                <a:cubicBezTo>
                  <a:pt x="870020" y="861500"/>
                  <a:pt x="873807" y="863538"/>
                  <a:pt x="873807" y="866815"/>
                </a:cubicBezTo>
                <a:cubicBezTo>
                  <a:pt x="873807" y="870091"/>
                  <a:pt x="873198" y="871482"/>
                  <a:pt x="871979" y="870987"/>
                </a:cubicBezTo>
                <a:cubicBezTo>
                  <a:pt x="885161" y="876600"/>
                  <a:pt x="890013" y="891910"/>
                  <a:pt x="886533" y="916916"/>
                </a:cubicBezTo>
                <a:cubicBezTo>
                  <a:pt x="885593" y="924371"/>
                  <a:pt x="883345" y="930235"/>
                  <a:pt x="879789" y="934509"/>
                </a:cubicBezTo>
                <a:cubicBezTo>
                  <a:pt x="876233" y="938782"/>
                  <a:pt x="869127" y="942351"/>
                  <a:pt x="858472" y="945215"/>
                </a:cubicBezTo>
                <a:cubicBezTo>
                  <a:pt x="847817" y="948079"/>
                  <a:pt x="837822" y="946291"/>
                  <a:pt x="828487" y="939852"/>
                </a:cubicBezTo>
                <a:cubicBezTo>
                  <a:pt x="824970" y="934328"/>
                  <a:pt x="823795" y="932340"/>
                  <a:pt x="824963" y="933890"/>
                </a:cubicBezTo>
                <a:cubicBezTo>
                  <a:pt x="819959" y="938716"/>
                  <a:pt x="809282" y="940732"/>
                  <a:pt x="792931" y="939938"/>
                </a:cubicBezTo>
                <a:cubicBezTo>
                  <a:pt x="776579" y="939144"/>
                  <a:pt x="766857" y="940341"/>
                  <a:pt x="763765" y="943529"/>
                </a:cubicBezTo>
                <a:cubicBezTo>
                  <a:pt x="760673" y="946717"/>
                  <a:pt x="754618" y="948311"/>
                  <a:pt x="745601" y="948311"/>
                </a:cubicBezTo>
                <a:cubicBezTo>
                  <a:pt x="740026" y="948311"/>
                  <a:pt x="730602" y="948311"/>
                  <a:pt x="717331" y="948311"/>
                </a:cubicBezTo>
                <a:cubicBezTo>
                  <a:pt x="699030" y="947244"/>
                  <a:pt x="688749" y="944469"/>
                  <a:pt x="686489" y="939986"/>
                </a:cubicBezTo>
                <a:cubicBezTo>
                  <a:pt x="688051" y="941548"/>
                  <a:pt x="685197" y="942329"/>
                  <a:pt x="677926" y="942329"/>
                </a:cubicBezTo>
                <a:cubicBezTo>
                  <a:pt x="670655" y="942329"/>
                  <a:pt x="666073" y="943275"/>
                  <a:pt x="664181" y="945167"/>
                </a:cubicBezTo>
                <a:cubicBezTo>
                  <a:pt x="662289" y="947060"/>
                  <a:pt x="653751" y="948453"/>
                  <a:pt x="638569" y="949349"/>
                </a:cubicBezTo>
                <a:cubicBezTo>
                  <a:pt x="623386" y="950244"/>
                  <a:pt x="610289" y="948907"/>
                  <a:pt x="599278" y="945339"/>
                </a:cubicBezTo>
                <a:cubicBezTo>
                  <a:pt x="590959" y="942532"/>
                  <a:pt x="569230" y="941529"/>
                  <a:pt x="534089" y="942329"/>
                </a:cubicBezTo>
                <a:cubicBezTo>
                  <a:pt x="501589" y="943053"/>
                  <a:pt x="485498" y="943256"/>
                  <a:pt x="485816" y="942938"/>
                </a:cubicBezTo>
                <a:cubicBezTo>
                  <a:pt x="482184" y="948107"/>
                  <a:pt x="474948" y="950469"/>
                  <a:pt x="464109" y="950025"/>
                </a:cubicBezTo>
                <a:cubicBezTo>
                  <a:pt x="453269" y="949581"/>
                  <a:pt x="443989" y="947434"/>
                  <a:pt x="436267" y="943586"/>
                </a:cubicBezTo>
                <a:cubicBezTo>
                  <a:pt x="431022" y="941148"/>
                  <a:pt x="423396" y="940770"/>
                  <a:pt x="413388" y="942453"/>
                </a:cubicBezTo>
                <a:cubicBezTo>
                  <a:pt x="403380" y="944135"/>
                  <a:pt x="399374" y="942964"/>
                  <a:pt x="401367" y="938938"/>
                </a:cubicBezTo>
                <a:cubicBezTo>
                  <a:pt x="401367" y="945847"/>
                  <a:pt x="388013" y="949533"/>
                  <a:pt x="361305" y="949996"/>
                </a:cubicBezTo>
                <a:cubicBezTo>
                  <a:pt x="334597" y="950460"/>
                  <a:pt x="318405" y="949765"/>
                  <a:pt x="312728" y="947910"/>
                </a:cubicBezTo>
                <a:cubicBezTo>
                  <a:pt x="304803" y="946323"/>
                  <a:pt x="299580" y="941272"/>
                  <a:pt x="297059" y="932756"/>
                </a:cubicBezTo>
                <a:cubicBezTo>
                  <a:pt x="294538" y="924241"/>
                  <a:pt x="294973" y="916259"/>
                  <a:pt x="298364" y="908810"/>
                </a:cubicBezTo>
                <a:cubicBezTo>
                  <a:pt x="301755" y="901362"/>
                  <a:pt x="308905" y="897638"/>
                  <a:pt x="319814" y="897638"/>
                </a:cubicBezTo>
                <a:cubicBezTo>
                  <a:pt x="327333" y="897638"/>
                  <a:pt x="334032" y="899098"/>
                  <a:pt x="339912" y="902019"/>
                </a:cubicBezTo>
                <a:cubicBezTo>
                  <a:pt x="339620" y="902273"/>
                  <a:pt x="340928" y="901517"/>
                  <a:pt x="343836" y="899752"/>
                </a:cubicBezTo>
                <a:cubicBezTo>
                  <a:pt x="352841" y="896742"/>
                  <a:pt x="369106" y="895237"/>
                  <a:pt x="392633" y="895237"/>
                </a:cubicBezTo>
                <a:cubicBezTo>
                  <a:pt x="416160" y="895237"/>
                  <a:pt x="427955" y="895225"/>
                  <a:pt x="428018" y="895199"/>
                </a:cubicBezTo>
                <a:cubicBezTo>
                  <a:pt x="434787" y="892024"/>
                  <a:pt x="441169" y="891846"/>
                  <a:pt x="447164" y="894666"/>
                </a:cubicBezTo>
                <a:cubicBezTo>
                  <a:pt x="447659" y="894234"/>
                  <a:pt x="460105" y="893726"/>
                  <a:pt x="484502" y="893142"/>
                </a:cubicBezTo>
                <a:cubicBezTo>
                  <a:pt x="546554" y="889052"/>
                  <a:pt x="587873" y="887363"/>
                  <a:pt x="608460" y="888074"/>
                </a:cubicBezTo>
                <a:cubicBezTo>
                  <a:pt x="619649" y="888074"/>
                  <a:pt x="626253" y="887871"/>
                  <a:pt x="628272" y="887465"/>
                </a:cubicBezTo>
                <a:cubicBezTo>
                  <a:pt x="636527" y="884658"/>
                  <a:pt x="644109" y="885350"/>
                  <a:pt x="651018" y="889541"/>
                </a:cubicBezTo>
                <a:cubicBezTo>
                  <a:pt x="651996" y="889338"/>
                  <a:pt x="655539" y="889306"/>
                  <a:pt x="661648" y="889446"/>
                </a:cubicBezTo>
                <a:cubicBezTo>
                  <a:pt x="671096" y="887732"/>
                  <a:pt x="679942" y="886874"/>
                  <a:pt x="688184" y="886874"/>
                </a:cubicBezTo>
                <a:cubicBezTo>
                  <a:pt x="693290" y="886874"/>
                  <a:pt x="696046" y="886671"/>
                  <a:pt x="696452" y="886265"/>
                </a:cubicBezTo>
                <a:cubicBezTo>
                  <a:pt x="701164" y="884690"/>
                  <a:pt x="706669" y="883007"/>
                  <a:pt x="712968" y="881216"/>
                </a:cubicBezTo>
                <a:cubicBezTo>
                  <a:pt x="716994" y="880708"/>
                  <a:pt x="718588" y="880874"/>
                  <a:pt x="717750" y="881712"/>
                </a:cubicBezTo>
                <a:cubicBezTo>
                  <a:pt x="720226" y="878003"/>
                  <a:pt x="726551" y="874244"/>
                  <a:pt x="736724" y="870434"/>
                </a:cubicBezTo>
                <a:cubicBezTo>
                  <a:pt x="736901" y="870383"/>
                  <a:pt x="736990" y="871945"/>
                  <a:pt x="736990" y="875120"/>
                </a:cubicBezTo>
                <a:cubicBezTo>
                  <a:pt x="736990" y="869469"/>
                  <a:pt x="739602" y="865230"/>
                  <a:pt x="744825" y="862404"/>
                </a:cubicBezTo>
                <a:lnTo>
                  <a:pt x="756645" y="860273"/>
                </a:lnTo>
                <a:lnTo>
                  <a:pt x="749938" y="859406"/>
                </a:lnTo>
                <a:lnTo>
                  <a:pt x="747123" y="852682"/>
                </a:lnTo>
                <a:lnTo>
                  <a:pt x="740756" y="852095"/>
                </a:lnTo>
                <a:cubicBezTo>
                  <a:pt x="737016" y="851222"/>
                  <a:pt x="734272" y="849913"/>
                  <a:pt x="732526" y="848166"/>
                </a:cubicBezTo>
                <a:cubicBezTo>
                  <a:pt x="723484" y="837511"/>
                  <a:pt x="722887" y="825789"/>
                  <a:pt x="730735" y="813000"/>
                </a:cubicBezTo>
                <a:cubicBezTo>
                  <a:pt x="739721" y="811165"/>
                  <a:pt x="746460" y="811801"/>
                  <a:pt x="750952" y="814910"/>
                </a:cubicBezTo>
                <a:lnTo>
                  <a:pt x="754040" y="818891"/>
                </a:lnTo>
                <a:lnTo>
                  <a:pt x="757044" y="816581"/>
                </a:lnTo>
                <a:cubicBezTo>
                  <a:pt x="755672" y="817051"/>
                  <a:pt x="755062" y="817083"/>
                  <a:pt x="755215" y="816677"/>
                </a:cubicBezTo>
                <a:cubicBezTo>
                  <a:pt x="757082" y="807380"/>
                  <a:pt x="762612" y="802732"/>
                  <a:pt x="771807" y="802732"/>
                </a:cubicBezTo>
                <a:cubicBezTo>
                  <a:pt x="767858" y="802732"/>
                  <a:pt x="766064" y="802094"/>
                  <a:pt x="766426" y="800818"/>
                </a:cubicBezTo>
                <a:cubicBezTo>
                  <a:pt x="766788" y="799541"/>
                  <a:pt x="769731" y="797055"/>
                  <a:pt x="775255" y="793359"/>
                </a:cubicBezTo>
                <a:cubicBezTo>
                  <a:pt x="781643" y="791035"/>
                  <a:pt x="786317" y="786025"/>
                  <a:pt x="789276" y="778329"/>
                </a:cubicBezTo>
                <a:cubicBezTo>
                  <a:pt x="792629" y="770506"/>
                  <a:pt x="794702" y="766394"/>
                  <a:pt x="795496" y="765994"/>
                </a:cubicBezTo>
                <a:cubicBezTo>
                  <a:pt x="796290" y="765594"/>
                  <a:pt x="796687" y="764457"/>
                  <a:pt x="796687" y="762584"/>
                </a:cubicBezTo>
                <a:cubicBezTo>
                  <a:pt x="796687" y="760711"/>
                  <a:pt x="800268" y="755602"/>
                  <a:pt x="807431" y="747258"/>
                </a:cubicBezTo>
                <a:cubicBezTo>
                  <a:pt x="809844" y="744845"/>
                  <a:pt x="811050" y="743874"/>
                  <a:pt x="811050" y="744344"/>
                </a:cubicBezTo>
                <a:cubicBezTo>
                  <a:pt x="811050" y="740616"/>
                  <a:pt x="812031" y="737497"/>
                  <a:pt x="813993" y="734986"/>
                </a:cubicBezTo>
                <a:lnTo>
                  <a:pt x="819137" y="731659"/>
                </a:lnTo>
                <a:lnTo>
                  <a:pt x="819725" y="728861"/>
                </a:lnTo>
                <a:cubicBezTo>
                  <a:pt x="820721" y="726419"/>
                  <a:pt x="822214" y="723903"/>
                  <a:pt x="824204" y="721312"/>
                </a:cubicBezTo>
                <a:cubicBezTo>
                  <a:pt x="828186" y="716131"/>
                  <a:pt x="830176" y="712483"/>
                  <a:pt x="830176" y="710368"/>
                </a:cubicBezTo>
                <a:cubicBezTo>
                  <a:pt x="830176" y="708254"/>
                  <a:pt x="832729" y="704136"/>
                  <a:pt x="837835" y="698014"/>
                </a:cubicBezTo>
                <a:cubicBezTo>
                  <a:pt x="839905" y="694903"/>
                  <a:pt x="840940" y="692010"/>
                  <a:pt x="840940" y="689337"/>
                </a:cubicBezTo>
                <a:cubicBezTo>
                  <a:pt x="840940" y="686664"/>
                  <a:pt x="844223" y="682869"/>
                  <a:pt x="850789" y="677955"/>
                </a:cubicBezTo>
                <a:cubicBezTo>
                  <a:pt x="851385" y="677662"/>
                  <a:pt x="852293" y="674237"/>
                  <a:pt x="853513" y="667677"/>
                </a:cubicBezTo>
                <a:cubicBezTo>
                  <a:pt x="854732" y="661118"/>
                  <a:pt x="856272" y="657469"/>
                  <a:pt x="858132" y="656733"/>
                </a:cubicBezTo>
                <a:cubicBezTo>
                  <a:pt x="859993" y="655996"/>
                  <a:pt x="861044" y="654783"/>
                  <a:pt x="861285" y="653094"/>
                </a:cubicBezTo>
                <a:cubicBezTo>
                  <a:pt x="862504" y="644560"/>
                  <a:pt x="865057" y="639004"/>
                  <a:pt x="868943" y="636426"/>
                </a:cubicBezTo>
                <a:cubicBezTo>
                  <a:pt x="869934" y="634952"/>
                  <a:pt x="871699" y="631993"/>
                  <a:pt x="874239" y="627548"/>
                </a:cubicBezTo>
                <a:cubicBezTo>
                  <a:pt x="877224" y="619573"/>
                  <a:pt x="881992" y="613381"/>
                  <a:pt x="888546" y="608975"/>
                </a:cubicBezTo>
                <a:cubicBezTo>
                  <a:pt x="885942" y="608975"/>
                  <a:pt x="884825" y="608066"/>
                  <a:pt x="885193" y="606250"/>
                </a:cubicBezTo>
                <a:cubicBezTo>
                  <a:pt x="886133" y="596548"/>
                  <a:pt x="888476" y="588578"/>
                  <a:pt x="892222" y="582343"/>
                </a:cubicBezTo>
                <a:cubicBezTo>
                  <a:pt x="893467" y="581098"/>
                  <a:pt x="894845" y="575936"/>
                  <a:pt x="896356" y="566855"/>
                </a:cubicBezTo>
                <a:cubicBezTo>
                  <a:pt x="897867" y="557774"/>
                  <a:pt x="899617" y="551640"/>
                  <a:pt x="901604" y="548453"/>
                </a:cubicBezTo>
                <a:cubicBezTo>
                  <a:pt x="903592" y="545265"/>
                  <a:pt x="905195" y="538591"/>
                  <a:pt x="906415" y="528431"/>
                </a:cubicBezTo>
                <a:cubicBezTo>
                  <a:pt x="907634" y="518271"/>
                  <a:pt x="909818" y="511102"/>
                  <a:pt x="912968" y="506924"/>
                </a:cubicBezTo>
                <a:cubicBezTo>
                  <a:pt x="913590" y="505679"/>
                  <a:pt x="913901" y="501894"/>
                  <a:pt x="913901" y="495570"/>
                </a:cubicBezTo>
                <a:cubicBezTo>
                  <a:pt x="913901" y="486235"/>
                  <a:pt x="916073" y="474609"/>
                  <a:pt x="920416" y="460689"/>
                </a:cubicBezTo>
                <a:cubicBezTo>
                  <a:pt x="922486" y="450339"/>
                  <a:pt x="923902" y="440947"/>
                  <a:pt x="924664" y="432514"/>
                </a:cubicBezTo>
                <a:cubicBezTo>
                  <a:pt x="924664" y="425568"/>
                  <a:pt x="925430" y="419802"/>
                  <a:pt x="926960" y="415217"/>
                </a:cubicBezTo>
                <a:cubicBezTo>
                  <a:pt x="928490" y="410632"/>
                  <a:pt x="932284" y="407289"/>
                  <a:pt x="938342" y="405187"/>
                </a:cubicBezTo>
                <a:cubicBezTo>
                  <a:pt x="944400" y="403085"/>
                  <a:pt x="950458" y="403635"/>
                  <a:pt x="956516" y="406835"/>
                </a:cubicBezTo>
                <a:cubicBezTo>
                  <a:pt x="962129" y="408727"/>
                  <a:pt x="970064" y="414306"/>
                  <a:pt x="980319" y="423571"/>
                </a:cubicBezTo>
                <a:cubicBezTo>
                  <a:pt x="990574" y="432835"/>
                  <a:pt x="995702" y="440090"/>
                  <a:pt x="995702" y="445335"/>
                </a:cubicBezTo>
                <a:cubicBezTo>
                  <a:pt x="995702" y="445995"/>
                  <a:pt x="999506" y="446326"/>
                  <a:pt x="1007113" y="446326"/>
                </a:cubicBezTo>
                <a:lnTo>
                  <a:pt x="1013285" y="446288"/>
                </a:lnTo>
                <a:lnTo>
                  <a:pt x="1013171" y="447545"/>
                </a:lnTo>
                <a:cubicBezTo>
                  <a:pt x="1014276" y="439722"/>
                  <a:pt x="1017241" y="433397"/>
                  <a:pt x="1022067" y="428571"/>
                </a:cubicBezTo>
                <a:cubicBezTo>
                  <a:pt x="1028900" y="425904"/>
                  <a:pt x="1030487" y="424666"/>
                  <a:pt x="1026830" y="424856"/>
                </a:cubicBezTo>
                <a:cubicBezTo>
                  <a:pt x="1022512" y="420284"/>
                  <a:pt x="1020753" y="410137"/>
                  <a:pt x="1021553" y="394414"/>
                </a:cubicBezTo>
                <a:cubicBezTo>
                  <a:pt x="1022353" y="384928"/>
                  <a:pt x="1022432" y="379717"/>
                  <a:pt x="1021791" y="378784"/>
                </a:cubicBezTo>
                <a:cubicBezTo>
                  <a:pt x="1021149" y="377851"/>
                  <a:pt x="1016082" y="377384"/>
                  <a:pt x="1006589" y="377384"/>
                </a:cubicBezTo>
                <a:cubicBezTo>
                  <a:pt x="997096" y="377384"/>
                  <a:pt x="988361" y="379194"/>
                  <a:pt x="980386" y="382813"/>
                </a:cubicBezTo>
                <a:cubicBezTo>
                  <a:pt x="970124" y="387106"/>
                  <a:pt x="954678" y="389655"/>
                  <a:pt x="934047" y="390462"/>
                </a:cubicBezTo>
                <a:cubicBezTo>
                  <a:pt x="913415" y="391268"/>
                  <a:pt x="897429" y="393252"/>
                  <a:pt x="886088" y="396415"/>
                </a:cubicBezTo>
                <a:cubicBezTo>
                  <a:pt x="867419" y="401266"/>
                  <a:pt x="853024" y="404492"/>
                  <a:pt x="842902" y="406092"/>
                </a:cubicBezTo>
                <a:cubicBezTo>
                  <a:pt x="826887" y="407692"/>
                  <a:pt x="816410" y="405546"/>
                  <a:pt x="811469" y="399653"/>
                </a:cubicBezTo>
                <a:cubicBezTo>
                  <a:pt x="809971" y="398155"/>
                  <a:pt x="808974" y="397323"/>
                  <a:pt x="808479" y="397158"/>
                </a:cubicBezTo>
                <a:cubicBezTo>
                  <a:pt x="800617" y="394541"/>
                  <a:pt x="796687" y="391240"/>
                  <a:pt x="796687" y="387252"/>
                </a:cubicBezTo>
                <a:cubicBezTo>
                  <a:pt x="796687" y="383264"/>
                  <a:pt x="795693" y="379790"/>
                  <a:pt x="793705" y="376831"/>
                </a:cubicBezTo>
                <a:cubicBezTo>
                  <a:pt x="791718" y="373872"/>
                  <a:pt x="792997" y="366728"/>
                  <a:pt x="797544" y="355400"/>
                </a:cubicBezTo>
                <a:cubicBezTo>
                  <a:pt x="801557" y="349380"/>
                  <a:pt x="805488" y="345399"/>
                  <a:pt x="809336" y="343456"/>
                </a:cubicBezTo>
                <a:cubicBezTo>
                  <a:pt x="812549" y="341868"/>
                  <a:pt x="827548" y="341074"/>
                  <a:pt x="854332" y="341074"/>
                </a:cubicBezTo>
                <a:cubicBezTo>
                  <a:pt x="879110" y="341074"/>
                  <a:pt x="894959" y="339811"/>
                  <a:pt x="901881" y="337284"/>
                </a:cubicBezTo>
                <a:cubicBezTo>
                  <a:pt x="914263" y="333410"/>
                  <a:pt x="922810" y="332508"/>
                  <a:pt x="927522" y="334578"/>
                </a:cubicBezTo>
                <a:cubicBezTo>
                  <a:pt x="928513" y="334109"/>
                  <a:pt x="938676" y="333372"/>
                  <a:pt x="958011" y="332369"/>
                </a:cubicBezTo>
                <a:cubicBezTo>
                  <a:pt x="977347" y="331365"/>
                  <a:pt x="988209" y="329670"/>
                  <a:pt x="990596" y="327282"/>
                </a:cubicBezTo>
                <a:cubicBezTo>
                  <a:pt x="991295" y="326406"/>
                  <a:pt x="991644" y="325492"/>
                  <a:pt x="991644" y="324539"/>
                </a:cubicBezTo>
                <a:cubicBezTo>
                  <a:pt x="991644" y="319497"/>
                  <a:pt x="993302" y="311179"/>
                  <a:pt x="996616" y="299584"/>
                </a:cubicBezTo>
                <a:cubicBezTo>
                  <a:pt x="998890" y="290744"/>
                  <a:pt x="998839" y="283594"/>
                  <a:pt x="996464" y="278133"/>
                </a:cubicBezTo>
                <a:cubicBezTo>
                  <a:pt x="994089" y="272672"/>
                  <a:pt x="992482" y="253978"/>
                  <a:pt x="991644" y="222050"/>
                </a:cubicBezTo>
                <a:cubicBezTo>
                  <a:pt x="990908" y="193462"/>
                  <a:pt x="990596" y="179251"/>
                  <a:pt x="990711" y="179416"/>
                </a:cubicBezTo>
                <a:cubicBezTo>
                  <a:pt x="986558" y="174171"/>
                  <a:pt x="985875" y="167427"/>
                  <a:pt x="988663" y="159185"/>
                </a:cubicBezTo>
                <a:cubicBezTo>
                  <a:pt x="991451" y="150943"/>
                  <a:pt x="993048" y="147437"/>
                  <a:pt x="993454" y="148669"/>
                </a:cubicBezTo>
                <a:cubicBezTo>
                  <a:pt x="986304" y="141519"/>
                  <a:pt x="981395" y="130375"/>
                  <a:pt x="978728" y="115237"/>
                </a:cubicBezTo>
                <a:cubicBezTo>
                  <a:pt x="977941" y="106550"/>
                  <a:pt x="977769" y="102651"/>
                  <a:pt x="978214" y="103540"/>
                </a:cubicBezTo>
                <a:cubicBezTo>
                  <a:pt x="975636" y="100962"/>
                  <a:pt x="973337" y="93596"/>
                  <a:pt x="971318" y="81442"/>
                </a:cubicBezTo>
                <a:cubicBezTo>
                  <a:pt x="969934" y="73124"/>
                  <a:pt x="968365" y="67440"/>
                  <a:pt x="966613" y="64392"/>
                </a:cubicBezTo>
                <a:cubicBezTo>
                  <a:pt x="960974" y="54893"/>
                  <a:pt x="959469" y="45761"/>
                  <a:pt x="962098" y="36998"/>
                </a:cubicBezTo>
                <a:cubicBezTo>
                  <a:pt x="962764" y="33614"/>
                  <a:pt x="963795" y="30813"/>
                  <a:pt x="965189" y="28595"/>
                </a:cubicBezTo>
                <a:lnTo>
                  <a:pt x="967230" y="26697"/>
                </a:lnTo>
                <a:lnTo>
                  <a:pt x="963641" y="21520"/>
                </a:lnTo>
                <a:cubicBezTo>
                  <a:pt x="961583" y="14707"/>
                  <a:pt x="962771" y="8398"/>
                  <a:pt x="967203" y="2594"/>
                </a:cubicBezTo>
                <a:cubicBezTo>
                  <a:pt x="970619" y="988"/>
                  <a:pt x="973892" y="127"/>
                  <a:pt x="977021" y="13"/>
                </a:cubicBezTo>
                <a:close/>
              </a:path>
            </a:pathLst>
          </a:custGeom>
          <a:gradFill>
            <a:gsLst>
              <a:gs pos="26000">
                <a:schemeClr val="accent1">
                  <a:lumMod val="75000"/>
                </a:schemeClr>
              </a:gs>
              <a:gs pos="0">
                <a:srgbClr val="66FFCC"/>
              </a:gs>
              <a:gs pos="63000">
                <a:schemeClr val="accent1">
                  <a:lumMod val="50000"/>
                </a:schemeClr>
              </a:gs>
              <a:gs pos="93000">
                <a:srgbClr val="C00000"/>
              </a:gs>
            </a:gsLst>
            <a:lin ang="0" scaled="0"/>
          </a:gradFill>
          <a:ln>
            <a:noFill/>
          </a:ln>
          <a:effectLst/>
        </p:spPr>
        <p:txBody>
          <a:bodyPr rot="0" spcFirstLastPara="0" vertOverflow="overflow" horzOverflow="overflow" vert="horz" wrap="square" lIns="96017" tIns="48009" rIns="96017" bIns="4800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315" b="1" spc="630" dirty="0">
              <a:latin typeface="字体传奇特战体-免费商用" panose="02000500000000000000" pitchFamily="2" charset="-122"/>
              <a:ea typeface="字体传奇特战体-免费商用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9847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7B349ED-AF0E-3D57-51CF-44C6297B5E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基础设定：星痕与沉星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BA201AD-846E-D153-46E5-EC411E0F4B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C8BE2BC-E54B-4813-E419-B40468B520D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9837" y="540312"/>
            <a:ext cx="6840000" cy="6717223"/>
          </a:xfrm>
        </p:spPr>
        <p:txBody>
          <a:bodyPr/>
          <a:lstStyle/>
          <a:p>
            <a:r>
              <a:rPr lang="zh-CN" altLang="en-US" b="1" dirty="0"/>
              <a:t>一、星痕地脉</a:t>
            </a:r>
            <a:endParaRPr lang="en-US" altLang="zh-CN" b="1" dirty="0"/>
          </a:p>
          <a:p>
            <a:pPr indent="457200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dirty="0"/>
              <a:t>世界万物、源于星痕。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/>
            <a:r>
              <a:rPr lang="zh-CN" altLang="en-US" dirty="0"/>
              <a:t>祂搭起世界的基本框架、山川、日月、河流。</a:t>
            </a:r>
            <a:endParaRPr lang="en-US" altLang="zh-CN" dirty="0"/>
          </a:p>
          <a:p>
            <a:pPr indent="457200"/>
            <a:r>
              <a:rPr lang="zh-CN" altLang="en-US" dirty="0"/>
              <a:t>以及生命的起点、与终点。</a:t>
            </a:r>
            <a:endParaRPr lang="en-US" altLang="zh-CN" dirty="0"/>
          </a:p>
          <a:p>
            <a:pPr indent="457200"/>
            <a:r>
              <a:rPr lang="zh-CN" altLang="en-US" dirty="0"/>
              <a:t>这银白色的星痕、遍布大陆。我们只知道星痕有着自己的意识、但祂却没有做什么。</a:t>
            </a:r>
            <a:endParaRPr lang="en-US" altLang="zh-CN" dirty="0"/>
          </a:p>
          <a:p>
            <a:pPr indent="457200"/>
            <a:r>
              <a:rPr lang="zh-CN" altLang="en-US" dirty="0"/>
              <a:t>似乎只是冷眼旁观。</a:t>
            </a:r>
            <a:endParaRPr lang="LID4096" altLang="en-US" dirty="0"/>
          </a:p>
        </p:txBody>
      </p:sp>
    </p:spTree>
    <p:extLst>
      <p:ext uri="{BB962C8B-B14F-4D97-AF65-F5344CB8AC3E}">
        <p14:creationId xmlns:p14="http://schemas.microsoft.com/office/powerpoint/2010/main" val="1859779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9D666C8-A376-2224-D6CA-22C09FBE4F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基础设定：星痕与沉星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880479-D3D2-B3DE-FCB1-4D7B3537B8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B4F7EE-D16A-A6A7-3434-D916DA2DBA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9837" y="540312"/>
            <a:ext cx="6840000" cy="4859728"/>
          </a:xfrm>
        </p:spPr>
        <p:txBody>
          <a:bodyPr/>
          <a:lstStyle/>
          <a:p>
            <a:r>
              <a:rPr lang="zh-CN" altLang="en-US" b="1" dirty="0"/>
              <a:t>二、沉星症</a:t>
            </a:r>
            <a:endParaRPr lang="en-US" altLang="zh-CN" b="1" dirty="0"/>
          </a:p>
          <a:p>
            <a:r>
              <a:rPr lang="zh-CN" altLang="en-US" dirty="0"/>
              <a:t>接触星痕地脉之后、生物可能会与星痕地脉产生联系。这种联系会导致生物被侵蚀、直至死亡、因此被称为</a:t>
            </a:r>
            <a:r>
              <a:rPr lang="zh-CN" altLang="en-US" b="1" dirty="0"/>
              <a:t>沉星症</a:t>
            </a:r>
            <a:r>
              <a:rPr lang="zh-CN" altLang="en-US" dirty="0"/>
              <a:t>。而沉星症的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en-US" dirty="0"/>
              <a:t>患者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r>
              <a:rPr lang="zh-CN" altLang="en-US" dirty="0"/>
              <a:t>、被称为</a:t>
            </a:r>
            <a:r>
              <a:rPr lang="zh-CN" altLang="en-US" b="1" dirty="0"/>
              <a:t>链星者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6770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F07E240-60CC-7AE6-4C25-6AD68333AF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79837" y="9736988"/>
            <a:ext cx="3402178" cy="295915"/>
          </a:xfrm>
        </p:spPr>
        <p:txBody>
          <a:bodyPr/>
          <a:lstStyle/>
          <a:p>
            <a:r>
              <a:rPr lang="zh-CN" altLang="en-US" dirty="0"/>
              <a:t>基础设定：政区关系</a:t>
            </a:r>
            <a:endParaRPr lang="en-US" altLang="zh-CN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315EC8-3EEB-3FD7-6487-05A1C3225D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7009DE-E7B0-FCD3-705C-9AA653AA39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月神殿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583294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F07E240-60CC-7AE6-4C25-6AD68333AF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79837" y="9736988"/>
            <a:ext cx="3402178" cy="295915"/>
          </a:xfrm>
        </p:spPr>
        <p:txBody>
          <a:bodyPr/>
          <a:lstStyle/>
          <a:p>
            <a:r>
              <a:rPr lang="zh-CN" altLang="en-US" dirty="0"/>
              <a:t>基础设定：政区关系</a:t>
            </a:r>
            <a:endParaRPr lang="en-US" altLang="zh-CN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315EC8-3EEB-3FD7-6487-05A1C3225D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7009DE-E7B0-FCD3-705C-9AA653AA39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工匠区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291741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F07E240-60CC-7AE6-4C25-6AD68333AF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79837" y="9736988"/>
            <a:ext cx="3402178" cy="295915"/>
          </a:xfrm>
        </p:spPr>
        <p:txBody>
          <a:bodyPr/>
          <a:lstStyle/>
          <a:p>
            <a:r>
              <a:rPr lang="zh-CN" altLang="en-US" dirty="0"/>
              <a:t>基础设定：政区关系</a:t>
            </a:r>
            <a:endParaRPr lang="en-US" altLang="zh-CN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315EC8-3EEB-3FD7-6487-05A1C3225D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7009DE-E7B0-FCD3-705C-9AA653AA39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黎明郡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569738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B7519F-D8F1-AC88-4532-36C2EE1AAD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基础设定：现存势力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BE9402-DD76-47F0-CE5C-574270985F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6F4E82-E694-9944-E6A9-62CB312B74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联合政府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81885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B7519F-D8F1-AC88-4532-36C2EE1AAD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基础设定：现存势力</a:t>
            </a:r>
            <a:endParaRPr lang="LID4096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BE9402-DD76-47F0-CE5C-574270985F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  <a:endParaRPr lang="LID4096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6F4E82-E694-9944-E6A9-62CB312B74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月工联合、利马计划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06584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</TotalTime>
  <Words>284</Words>
  <Application>Microsoft Office PowerPoint</Application>
  <PresentationFormat>自定义</PresentationFormat>
  <Paragraphs>59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楷体</vt:lpstr>
      <vt:lpstr>杨任东竹石体-Bold</vt:lpstr>
      <vt:lpstr>字体传奇特战体-免费商用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三金羊 Sheep</dc:creator>
  <cp:lastModifiedBy>三金羊 Sheep</cp:lastModifiedBy>
  <cp:revision>12</cp:revision>
  <dcterms:created xsi:type="dcterms:W3CDTF">2022-11-19T11:23:17Z</dcterms:created>
  <dcterms:modified xsi:type="dcterms:W3CDTF">2022-11-20T02:17:27Z</dcterms:modified>
</cp:coreProperties>
</file>

<file path=docProps/thumbnail.jpeg>
</file>